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E"/>
    <a:srgbClr val="132852"/>
    <a:srgbClr val="1B5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/>
    <p:restoredTop sz="9469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. T. Eden" userId="f197e6ae-446d-4df4-964d-3ec35815900f" providerId="ADAL" clId="{0F19D491-FE64-314C-8DD9-E6154C4A085F}"/>
    <pc:docChg chg="modSld">
      <pc:chgData name="Mr. T. Eden" userId="f197e6ae-446d-4df4-964d-3ec35815900f" providerId="ADAL" clId="{0F19D491-FE64-314C-8DD9-E6154C4A085F}" dt="2019-09-02T18:50:10.810" v="52" actId="115"/>
      <pc:docMkLst>
        <pc:docMk/>
      </pc:docMkLst>
      <pc:sldChg chg="modSp">
        <pc:chgData name="Mr. T. Eden" userId="f197e6ae-446d-4df4-964d-3ec35815900f" providerId="ADAL" clId="{0F19D491-FE64-314C-8DD9-E6154C4A085F}" dt="2019-09-02T18:50:10.810" v="52" actId="115"/>
        <pc:sldMkLst>
          <pc:docMk/>
          <pc:sldMk cId="1307342237" sldId="256"/>
        </pc:sldMkLst>
        <pc:spChg chg="mod">
          <ac:chgData name="Mr. T. Eden" userId="f197e6ae-446d-4df4-964d-3ec35815900f" providerId="ADAL" clId="{0F19D491-FE64-314C-8DD9-E6154C4A085F}" dt="2019-09-02T18:50:10.810" v="52" actId="115"/>
          <ac:spMkLst>
            <pc:docMk/>
            <pc:sldMk cId="1307342237" sldId="256"/>
            <ac:spMk id="32" creationId="{8EE19F5B-CF23-0E41-BCC4-317972B33F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79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316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5433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8065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405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3334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4783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220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717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967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476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982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426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311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171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5681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33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1C3F44-C11F-B84F-9D9F-CFAABC4D7C0E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A28925-06CF-6648-8A9C-8C6420D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5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AFC1782-5717-074E-A6FB-4504B8A9820A}"/>
              </a:ext>
            </a:extLst>
          </p:cNvPr>
          <p:cNvSpPr/>
          <p:nvPr/>
        </p:nvSpPr>
        <p:spPr>
          <a:xfrm>
            <a:off x="6630760" y="2085580"/>
            <a:ext cx="1822541" cy="156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E5252-2AE6-F24F-A4D7-53D2E2F09771}"/>
              </a:ext>
            </a:extLst>
          </p:cNvPr>
          <p:cNvSpPr/>
          <p:nvPr/>
        </p:nvSpPr>
        <p:spPr>
          <a:xfrm>
            <a:off x="4657013" y="2070343"/>
            <a:ext cx="1822541" cy="156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8F935D-B337-6E48-9D66-56558D016DBB}"/>
              </a:ext>
            </a:extLst>
          </p:cNvPr>
          <p:cNvSpPr/>
          <p:nvPr/>
        </p:nvSpPr>
        <p:spPr>
          <a:xfrm>
            <a:off x="2688253" y="2079857"/>
            <a:ext cx="1822541" cy="156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AC78E9-C221-C446-A2EB-5435A30C777D}"/>
              </a:ext>
            </a:extLst>
          </p:cNvPr>
          <p:cNvSpPr/>
          <p:nvPr/>
        </p:nvSpPr>
        <p:spPr>
          <a:xfrm>
            <a:off x="713188" y="2076563"/>
            <a:ext cx="1822541" cy="156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C6EF98F-50AC-7645-9302-366D649C2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4" b="97753" l="5085" r="92881">
                        <a14:foregroundMark x1="5085" y1="49438" x2="5085" y2="49438"/>
                        <a14:foregroundMark x1="29153" y1="51124" x2="29153" y2="51124"/>
                        <a14:foregroundMark x1="47119" y1="41854" x2="47119" y2="41854"/>
                        <a14:foregroundMark x1="35932" y1="47191" x2="60339" y2="42135"/>
                        <a14:foregroundMark x1="60339" y1="42135" x2="70169" y2="49438"/>
                        <a14:foregroundMark x1="70169" y1="49438" x2="70508" y2="64045"/>
                        <a14:foregroundMark x1="70508" y1="64045" x2="60000" y2="70225"/>
                        <a14:foregroundMark x1="60000" y1="70225" x2="57627" y2="68539"/>
                        <a14:foregroundMark x1="74237" y1="35112" x2="64407" y2="23876"/>
                        <a14:foregroundMark x1="64407" y1="23876" x2="44068" y2="23876"/>
                        <a14:foregroundMark x1="44068" y1="23876" x2="23390" y2="30056"/>
                        <a14:foregroundMark x1="23390" y1="30056" x2="11186" y2="23596"/>
                        <a14:foregroundMark x1="11186" y1="23596" x2="10847" y2="12079"/>
                        <a14:foregroundMark x1="10847" y1="12079" x2="17288" y2="9831"/>
                        <a14:foregroundMark x1="8475" y1="5899" x2="73220" y2="8989"/>
                        <a14:foregroundMark x1="73220" y1="8989" x2="85085" y2="14045"/>
                        <a14:foregroundMark x1="85085" y1="14045" x2="84407" y2="16292"/>
                        <a14:foregroundMark x1="77288" y1="27528" x2="72542" y2="17697"/>
                        <a14:foregroundMark x1="72542" y1="17697" x2="72203" y2="17697"/>
                        <a14:foregroundMark x1="32881" y1="51124" x2="23729" y2="62921"/>
                        <a14:foregroundMark x1="23729" y1="62921" x2="23729" y2="75000"/>
                        <a14:foregroundMark x1="23729" y1="75000" x2="36949" y2="78933"/>
                        <a14:foregroundMark x1="36949" y1="78933" x2="45085" y2="74719"/>
                        <a14:foregroundMark x1="57288" y1="83146" x2="37288" y2="62640"/>
                        <a14:foregroundMark x1="37288" y1="62640" x2="18644" y2="31742"/>
                        <a14:foregroundMark x1="22373" y1="56180" x2="27797" y2="44663"/>
                        <a14:foregroundMark x1="27797" y1="44663" x2="44407" y2="46348"/>
                        <a14:foregroundMark x1="44407" y1="46348" x2="48475" y2="48596"/>
                        <a14:foregroundMark x1="74576" y1="52809" x2="76610" y2="53371"/>
                        <a14:foregroundMark x1="57966" y1="75281" x2="57966" y2="75281"/>
                        <a14:foregroundMark x1="64746" y1="90730" x2="64746" y2="90730"/>
                        <a14:foregroundMark x1="53898" y1="94101" x2="53898" y2="94101"/>
                        <a14:foregroundMark x1="62373" y1="76404" x2="62373" y2="76404"/>
                        <a14:foregroundMark x1="56610" y1="78652" x2="56610" y2="78652"/>
                        <a14:foregroundMark x1="35254" y1="74719" x2="35254" y2="74719"/>
                        <a14:foregroundMark x1="42712" y1="64888" x2="42712" y2="64888"/>
                        <a14:foregroundMark x1="35254" y1="69382" x2="35254" y2="69382"/>
                        <a14:foregroundMark x1="26102" y1="18258" x2="26102" y2="18258"/>
                        <a14:foregroundMark x1="17627" y1="18539" x2="17627" y2="18539"/>
                        <a14:foregroundMark x1="26441" y1="17697" x2="26441" y2="17697"/>
                        <a14:foregroundMark x1="28814" y1="21629" x2="26102" y2="12640"/>
                        <a14:foregroundMark x1="45763" y1="23315" x2="57966" y2="23596"/>
                        <a14:foregroundMark x1="57288" y1="27528" x2="52203" y2="17697"/>
                        <a14:foregroundMark x1="52203" y1="17697" x2="42712" y2="26966"/>
                        <a14:foregroundMark x1="42712" y1="26966" x2="40339" y2="18820"/>
                        <a14:foregroundMark x1="55254" y1="29494" x2="43729" y2="29775"/>
                        <a14:foregroundMark x1="84407" y1="56461" x2="76949" y2="46910"/>
                        <a14:foregroundMark x1="76949" y1="46910" x2="73559" y2="36517"/>
                        <a14:foregroundMark x1="73559" y1="36517" x2="73898" y2="32022"/>
                        <a14:foregroundMark x1="86441" y1="20787" x2="88136" y2="28090"/>
                        <a14:foregroundMark x1="93898" y1="23034" x2="94237" y2="32022"/>
                        <a14:foregroundMark x1="81695" y1="23876" x2="81695" y2="23876"/>
                        <a14:foregroundMark x1="82712" y1="23034" x2="82712" y2="23034"/>
                        <a14:foregroundMark x1="78305" y1="18820" x2="78305" y2="18820"/>
                        <a14:foregroundMark x1="20678" y1="18820" x2="16271" y2="17697"/>
                        <a14:foregroundMark x1="11864" y1="3933" x2="11864" y2="3933"/>
                        <a14:foregroundMark x1="18305" y1="3371" x2="43051" y2="2528"/>
                        <a14:foregroundMark x1="6780" y1="27809" x2="6780" y2="39888"/>
                        <a14:foregroundMark x1="6780" y1="39888" x2="6441" y2="40169"/>
                        <a14:foregroundMark x1="92881" y1="40730" x2="93898" y2="53652"/>
                        <a14:foregroundMark x1="44068" y1="93820" x2="44068" y2="93820"/>
                        <a14:foregroundMark x1="43729" y1="94101" x2="43729" y2="94101"/>
                        <a14:foregroundMark x1="50169" y1="97753" x2="50169" y2="977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92" y="651827"/>
            <a:ext cx="784767" cy="947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07563F-991B-C640-BD48-5096899DF488}"/>
              </a:ext>
            </a:extLst>
          </p:cNvPr>
          <p:cNvSpPr/>
          <p:nvPr/>
        </p:nvSpPr>
        <p:spPr>
          <a:xfrm>
            <a:off x="1150610" y="2095370"/>
            <a:ext cx="1193198" cy="102079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38E9D-06CB-5E43-972E-86B3769C1CA6}"/>
              </a:ext>
            </a:extLst>
          </p:cNvPr>
          <p:cNvSpPr txBox="1"/>
          <p:nvPr/>
        </p:nvSpPr>
        <p:spPr>
          <a:xfrm>
            <a:off x="713168" y="1686328"/>
            <a:ext cx="1822145" cy="393529"/>
          </a:xfrm>
          <a:prstGeom prst="rect">
            <a:avLst/>
          </a:prstGeom>
          <a:solidFill>
            <a:srgbClr val="1B5F8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1: Excellent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45233-193C-C246-AAA8-DEE91311EB67}"/>
              </a:ext>
            </a:extLst>
          </p:cNvPr>
          <p:cNvSpPr txBox="1"/>
          <p:nvPr/>
        </p:nvSpPr>
        <p:spPr>
          <a:xfrm>
            <a:off x="713088" y="3109269"/>
            <a:ext cx="1817751" cy="280633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b="1" kern="1200" dirty="0">
                <a:latin typeface="Bell MT" panose="02020503060305020303" pitchFamily="18" charset="77"/>
                <a:cs typeface="Calibri" panose="020F0502020204030204" pitchFamily="34" charset="0"/>
              </a:rPr>
              <a:t>THIS COULD BE ONE OR MORE OF: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Consistently excellent effort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Presentation of work is of a high standard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Many valuable spoken contributions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Showing initiative in extending work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An excellent piece of homework handed in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Helping others’ learning</a:t>
            </a:r>
            <a:endParaRPr lang="en-US" sz="1300" kern="1200" dirty="0">
              <a:latin typeface="Bell MT" panose="02020503060305020303" pitchFamily="18" charset="77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AA23B-9A05-AD46-954E-0C3D4E696F3F}"/>
              </a:ext>
            </a:extLst>
          </p:cNvPr>
          <p:cNvSpPr/>
          <p:nvPr/>
        </p:nvSpPr>
        <p:spPr>
          <a:xfrm>
            <a:off x="2944642" y="1973590"/>
            <a:ext cx="1301029" cy="111316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F334B-C429-D84C-A45C-ABC882BDE842}"/>
              </a:ext>
            </a:extLst>
          </p:cNvPr>
          <p:cNvSpPr txBox="1"/>
          <p:nvPr/>
        </p:nvSpPr>
        <p:spPr>
          <a:xfrm>
            <a:off x="2685899" y="1686328"/>
            <a:ext cx="1822145" cy="393529"/>
          </a:xfrm>
          <a:prstGeom prst="rect">
            <a:avLst/>
          </a:prstGeom>
          <a:solidFill>
            <a:srgbClr val="1B5F8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2: Good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7080EC2-A5D1-0A48-AC40-F35DCCBA8D2E}"/>
              </a:ext>
            </a:extLst>
          </p:cNvPr>
          <p:cNvSpPr/>
          <p:nvPr/>
        </p:nvSpPr>
        <p:spPr>
          <a:xfrm rot="1854767">
            <a:off x="1564569" y="899834"/>
            <a:ext cx="1853066" cy="64346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 START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EE410-978A-294F-9894-B495A8997947}"/>
              </a:ext>
            </a:extLst>
          </p:cNvPr>
          <p:cNvSpPr txBox="1"/>
          <p:nvPr/>
        </p:nvSpPr>
        <p:spPr>
          <a:xfrm>
            <a:off x="2681948" y="3116164"/>
            <a:ext cx="1822341" cy="280633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b="1" kern="1200" dirty="0">
                <a:latin typeface="Bell MT" panose="02020503060305020303" pitchFamily="18" charset="77"/>
                <a:cs typeface="Calibri" panose="020F0502020204030204" pitchFamily="34" charset="0"/>
              </a:rPr>
              <a:t>THIS LOOKS LIKE: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Following instructions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Listening well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Allowing others to learn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Producing a pleasing amount of work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Contributing to the lesson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Completing homework to a pleasing standard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Correct uniform</a:t>
            </a:r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kern="1200" dirty="0">
              <a:latin typeface="Bell MT" panose="02020503060305020303" pitchFamily="18" charset="77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6C1435-C623-694A-A599-92DC25C4E886}"/>
              </a:ext>
            </a:extLst>
          </p:cNvPr>
          <p:cNvSpPr/>
          <p:nvPr/>
        </p:nvSpPr>
        <p:spPr>
          <a:xfrm>
            <a:off x="4985576" y="2108093"/>
            <a:ext cx="1167798" cy="1001176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t="-6337" r="-13000" b="-971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C7768E-517D-1F44-8BE9-1F06AAB1898B}"/>
              </a:ext>
            </a:extLst>
          </p:cNvPr>
          <p:cNvSpPr txBox="1"/>
          <p:nvPr/>
        </p:nvSpPr>
        <p:spPr>
          <a:xfrm>
            <a:off x="4658232" y="1683034"/>
            <a:ext cx="1822541" cy="393529"/>
          </a:xfrm>
          <a:prstGeom prst="rect">
            <a:avLst/>
          </a:prstGeom>
          <a:solidFill>
            <a:srgbClr val="1B5F8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50" kern="1200" dirty="0"/>
              <a:t>3: Unsatisfactory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E938D-F284-7247-9203-7A74A26AB7DF}"/>
              </a:ext>
            </a:extLst>
          </p:cNvPr>
          <p:cNvSpPr txBox="1"/>
          <p:nvPr/>
        </p:nvSpPr>
        <p:spPr>
          <a:xfrm>
            <a:off x="4658705" y="3086758"/>
            <a:ext cx="1820849" cy="283574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b="1" kern="1200" dirty="0">
                <a:latin typeface="Bell MT" panose="02020503060305020303" pitchFamily="18" charset="77"/>
                <a:cs typeface="Calibri" panose="020F0502020204030204" pitchFamily="34" charset="0"/>
              </a:rPr>
              <a:t>THIS COULD BE ONE OR MORE OF: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Poor engagement with the lesson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Poor completion of</a:t>
            </a: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 tasks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Poor/non-completion of homework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Disrupting the learning of others</a:t>
            </a:r>
            <a:endParaRPr lang="en-US" sz="1300" kern="1200" dirty="0">
              <a:latin typeface="Bell MT" panose="02020503060305020303" pitchFamily="18" charset="77"/>
              <a:cs typeface="Calibri" panose="020F0502020204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Poor uniform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Missing equipment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Late to lesson without     </a:t>
            </a:r>
            <a:b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</a:b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     good reason</a:t>
            </a:r>
            <a:endParaRPr lang="en-US" sz="1300" kern="1200" dirty="0">
              <a:latin typeface="Bell MT" panose="02020503060305020303" pitchFamily="18" charset="77"/>
              <a:cs typeface="Calibri" panose="020F0502020204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1200" kern="1200" dirty="0">
              <a:latin typeface="Bell MT" panose="02020503060305020303" pitchFamily="18" charset="77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83C0DD-EF88-384F-ACEB-468CA79ABB0C}"/>
              </a:ext>
            </a:extLst>
          </p:cNvPr>
          <p:cNvSpPr txBox="1"/>
          <p:nvPr/>
        </p:nvSpPr>
        <p:spPr>
          <a:xfrm>
            <a:off x="6630761" y="1692051"/>
            <a:ext cx="1822541" cy="393529"/>
          </a:xfrm>
          <a:prstGeom prst="rect">
            <a:avLst/>
          </a:prstGeom>
          <a:solidFill>
            <a:srgbClr val="1B5F8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dirty="0"/>
              <a:t>4</a:t>
            </a:r>
            <a:r>
              <a:rPr lang="en-US" sz="2100" kern="1200" dirty="0"/>
              <a:t>: Unacceptable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9D10AA-AAF6-3745-9ED8-267E5CC4C763}"/>
              </a:ext>
            </a:extLst>
          </p:cNvPr>
          <p:cNvSpPr/>
          <p:nvPr/>
        </p:nvSpPr>
        <p:spPr>
          <a:xfrm>
            <a:off x="7037434" y="2151641"/>
            <a:ext cx="1068345" cy="91407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E19F5B-CF23-0E41-BCC4-317972B33FC1}"/>
              </a:ext>
            </a:extLst>
          </p:cNvPr>
          <p:cNvSpPr txBox="1"/>
          <p:nvPr/>
        </p:nvSpPr>
        <p:spPr>
          <a:xfrm>
            <a:off x="6630859" y="3116164"/>
            <a:ext cx="1822342" cy="279944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b="1" kern="1200" dirty="0">
                <a:latin typeface="Bell MT" panose="02020503060305020303" pitchFamily="18" charset="77"/>
                <a:cs typeface="Calibri" panose="020F0502020204030204" pitchFamily="34" charset="0"/>
              </a:rPr>
              <a:t>THIS COULD BE ONE OR MORE OF: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Refusal to engage with the work given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kern="1200" dirty="0">
                <a:latin typeface="Bell MT" panose="02020503060305020303" pitchFamily="18" charset="77"/>
                <a:cs typeface="Calibri" panose="020F0502020204030204" pitchFamily="34" charset="0"/>
              </a:rPr>
              <a:t>Continually disrupting the learning of others</a:t>
            </a:r>
            <a:endParaRPr lang="en-US" sz="1300" dirty="0">
              <a:latin typeface="Bell MT" panose="02020503060305020303" pitchFamily="18" charset="77"/>
              <a:cs typeface="Calibri" panose="020F0502020204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Use of mobile phone without permission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Rudeness or insolence</a:t>
            </a:r>
            <a:endParaRPr lang="en-US" sz="1300" kern="1200" dirty="0">
              <a:latin typeface="Bell MT" panose="02020503060305020303" pitchFamily="18" charset="77"/>
              <a:cs typeface="Calibri" panose="020F0502020204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00" dirty="0">
                <a:latin typeface="Bell MT" panose="02020503060305020303" pitchFamily="18" charset="77"/>
                <a:cs typeface="Calibri" panose="020F0502020204030204" pitchFamily="34" charset="0"/>
              </a:rPr>
              <a:t>Any other serious offence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dirty="0">
                <a:latin typeface="Bell MT" panose="02020503060305020303" pitchFamily="18" charset="77"/>
                <a:cs typeface="Calibri" panose="020F0502020204030204" pitchFamily="34" charset="0"/>
              </a:rPr>
              <a:t>THIS </a:t>
            </a:r>
            <a:r>
              <a:rPr lang="en-US" sz="1200" b="1" u="sng" dirty="0">
                <a:latin typeface="Bell MT" panose="02020503060305020303" pitchFamily="18" charset="77"/>
                <a:cs typeface="Calibri" panose="020F0502020204030204" pitchFamily="34" charset="0"/>
              </a:rPr>
              <a:t>WILL</a:t>
            </a:r>
            <a:r>
              <a:rPr lang="en-US" sz="1200" b="1" dirty="0">
                <a:latin typeface="Bell MT" panose="02020503060305020303" pitchFamily="18" charset="77"/>
                <a:cs typeface="Calibri" panose="020F0502020204030204" pitchFamily="34" charset="0"/>
              </a:rPr>
              <a:t> TRIGGER A DAILY DETENTION.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29075E-1FEF-D645-8873-6BF695D37B18}"/>
              </a:ext>
            </a:extLst>
          </p:cNvPr>
          <p:cNvSpPr/>
          <p:nvPr/>
        </p:nvSpPr>
        <p:spPr>
          <a:xfrm>
            <a:off x="3214066" y="683449"/>
            <a:ext cx="5407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n/>
                <a:solidFill>
                  <a:srgbClr val="19426E"/>
                </a:solidFill>
                <a:effectLst>
                  <a:outerShdw blurRad="50800" dist="38100" dir="2700000" algn="tl" rotWithShape="0">
                    <a:srgbClr val="002060">
                      <a:alpha val="40000"/>
                    </a:srgbClr>
                  </a:outerShdw>
                </a:effectLst>
                <a:latin typeface="Engravers MT" panose="02090707080505020304" pitchFamily="18" charset="77"/>
              </a:rPr>
              <a:t>How were you in</a:t>
            </a:r>
            <a:br>
              <a:rPr lang="en-US" sz="2700" b="1" dirty="0">
                <a:ln/>
                <a:solidFill>
                  <a:srgbClr val="19426E"/>
                </a:solidFill>
                <a:effectLst>
                  <a:outerShdw blurRad="50800" dist="38100" dir="2700000" algn="tl" rotWithShape="0">
                    <a:srgbClr val="002060">
                      <a:alpha val="40000"/>
                    </a:srgbClr>
                  </a:outerShdw>
                </a:effectLst>
                <a:latin typeface="Engravers MT" panose="02090707080505020304" pitchFamily="18" charset="77"/>
              </a:rPr>
            </a:br>
            <a:r>
              <a:rPr lang="en-US" sz="2700" b="1" dirty="0">
                <a:ln/>
                <a:solidFill>
                  <a:srgbClr val="19426E"/>
                </a:solidFill>
                <a:effectLst>
                  <a:outerShdw blurRad="50800" dist="38100" dir="2700000" algn="tl" rotWithShape="0">
                    <a:srgbClr val="002060">
                      <a:alpha val="40000"/>
                    </a:srgbClr>
                  </a:outerShdw>
                </a:effectLst>
                <a:latin typeface="Engravers MT" panose="02090707080505020304" pitchFamily="18" charset="77"/>
              </a:rPr>
              <a:t>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130734223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164</Words>
  <Application>Microsoft Macintosh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Bell MT</vt:lpstr>
      <vt:lpstr>Engravers MT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T. Eden</dc:creator>
  <cp:lastModifiedBy>Mr. T. Eden</cp:lastModifiedBy>
  <cp:revision>18</cp:revision>
  <dcterms:created xsi:type="dcterms:W3CDTF">2019-04-15T17:01:51Z</dcterms:created>
  <dcterms:modified xsi:type="dcterms:W3CDTF">2019-09-02T18:50:21Z</dcterms:modified>
</cp:coreProperties>
</file>