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746" y="-26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3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5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9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1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39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7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8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0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45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060DA-E9B4-4314-9491-C39158F57F71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49F0A-020D-4124-BE93-1D5AA19DC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3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84"/>
            <a:ext cx="6858000" cy="34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en-GB" sz="1400" dirty="0">
                <a:latin typeface="Berlin Sans FB Demi" panose="020E0802020502020306" pitchFamily="34" charset="0"/>
              </a:rPr>
              <a:t>AQA GCSE Religious Studies A - Christian Beliefs and Teachings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68950"/>
              </p:ext>
            </p:extLst>
          </p:nvPr>
        </p:nvGraphicFramePr>
        <p:xfrm>
          <a:off x="81000" y="344488"/>
          <a:ext cx="6696000" cy="9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361984024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Page relevant information is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Knowledge and understanding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RAG rating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Strategies I will use to improve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Key beliefs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2706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nature of God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God as omnipotent, loving and just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The problem of evil and suffering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oneness of God and the Trinity: Father, Son and Holy Spirit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Different Christian beliefs about creation including the role of Word and Spirit (John 1: 1-3 and Genesis 1: 1-3)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Different Christian beliefs about the afterlife and their importance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Resurrection and life after death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Judgement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Heaven and hell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 gridSpan="4">
                  <a:txBody>
                    <a:bodyPr/>
                    <a:lstStyle/>
                    <a:p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Jesus Christ and salvation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9996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The incarnation and Jesus as the Son of God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crucifixion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resurrection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ascension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Sin, including original sin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means of salvation, including law, grace and Spirit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role of Christ in salvation including the idea of atonement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357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84"/>
            <a:ext cx="6858000" cy="34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en-GB" sz="1400" dirty="0">
                <a:latin typeface="Berlin Sans FB Demi" panose="020E0802020502020306" pitchFamily="34" charset="0"/>
              </a:rPr>
              <a:t>AQA GCSE Religious Studies A - Christian Practices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98518"/>
              </p:ext>
            </p:extLst>
          </p:nvPr>
        </p:nvGraphicFramePr>
        <p:xfrm>
          <a:off x="63000" y="344488"/>
          <a:ext cx="6732000" cy="9472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000">
                  <a:extLst>
                    <a:ext uri="{9D8B030D-6E8A-4147-A177-3AD203B41FA5}">
                      <a16:colId xmlns:a16="http://schemas.microsoft.com/office/drawing/2014/main" val="3619840244"/>
                    </a:ext>
                  </a:extLst>
                </a:gridCol>
              </a:tblGrid>
              <a:tr h="290685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Page relevant information is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Knowledge and understanding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RAG rating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Strategies I will use to improve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Worship and festivals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270600"/>
                  </a:ext>
                </a:extLst>
              </a:tr>
              <a:tr h="562810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Liturgical, non-liturgical and informal worship, including the use of the Bible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756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Private worship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575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Prayer and its significance, including the Lord’s Prayer, set prayers and informal prayer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07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role and meaning of the sacraments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382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sacrament of baptism and its significance for Christians; infant and believers’ baptism; different beliefs about infant baptism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60794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The sacrament of Holy Communion/Eucharist and its significance for Christians, including different ways in which it is celebrated and different interpretations of its meaning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694979"/>
                  </a:ext>
                </a:extLst>
              </a:tr>
              <a:tr h="562810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Two contrasting examples of Christian pilgrimage: Lourdes and Iona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93994"/>
                  </a:ext>
                </a:extLst>
              </a:tr>
              <a:tr h="703511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celebrations of Christmas and Easter, including their importance for Christians in Great Britain today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084967"/>
                  </a:ext>
                </a:extLst>
              </a:tr>
              <a:tr h="351756">
                <a:tc gridSpan="4"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The role of the church in the local and worldwide community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99962"/>
                  </a:ext>
                </a:extLst>
              </a:tr>
              <a:tr h="562810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The role of the Church in the local community, including food banks and street pastors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107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place of mission, evangelism and Church growth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817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importance of the worldwide Church: working for reconciliation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93599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The importance of the worldwide Church: how Christian churches respond to persecution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95164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The importance of the worldwide  Church: the work of one of the following: Catholic Agency for Overseas Development (CAFOD), Christian Aid, Tearfund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8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84"/>
            <a:ext cx="6858000" cy="34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en-GB" sz="1400" dirty="0">
                <a:latin typeface="Berlin Sans FB Demi" panose="020E0802020502020306" pitchFamily="34" charset="0"/>
              </a:rPr>
              <a:t>AQA GCSE Religious Studies A - Islam Beliefs and Teachings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489818"/>
              </p:ext>
            </p:extLst>
          </p:nvPr>
        </p:nvGraphicFramePr>
        <p:xfrm>
          <a:off x="63000" y="344488"/>
          <a:ext cx="6696000" cy="93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361984024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Page relevant information is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Knowledge and understanding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RAG rating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Strategies I will use to improve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Key beliefs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270600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The six articles of faith in Sunni Islam and the five roots of Usual ad-Din in Shi’a Islam, including key similarities and differences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Tawhid (the Oneness of God), Qur’an Surah 112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nature of God: omnipotence, beneficence, mercy, fairness and justice/Adalat in Shi’a Islam, including different ideas about God’s relationship with the world: immanence and transcendence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Angels, their nature and role, including Jibril and 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Mika’il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Predestination and human freedom and its relationship to the Day of Judgement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1100" b="0" strike="sngStrike" dirty="0">
                          <a:solidFill>
                            <a:schemeClr val="tx1"/>
                          </a:solidFill>
                        </a:rPr>
                        <a:t>Akhirah (life after death), human responsibility and accountability, resurrection, heaven and hell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 gridSpan="4">
                  <a:txBody>
                    <a:bodyPr/>
                    <a:lstStyle/>
                    <a:p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Authority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9996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Risalah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(Prophethood) including the role and importance of Adam, Ibrahim and Muhammad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holy books: Qur’an - revelation and authority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holy books: the Torah, the Psalms, the Gospel, the Scrolls of Abraham and their authority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The imamate in Shi’a Islam: its role and significance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84"/>
            <a:ext cx="6858000" cy="342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en-GB" sz="1400" dirty="0">
                <a:latin typeface="Berlin Sans FB Demi" panose="020E0802020502020306" pitchFamily="34" charset="0"/>
              </a:rPr>
              <a:t>AQA GCSE Religious Studies A - Islam Practices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761291"/>
              </p:ext>
            </p:extLst>
          </p:nvPr>
        </p:nvGraphicFramePr>
        <p:xfrm>
          <a:off x="63000" y="344488"/>
          <a:ext cx="6696000" cy="950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000">
                  <a:extLst>
                    <a:ext uri="{9D8B030D-6E8A-4147-A177-3AD203B41FA5}">
                      <a16:colId xmlns:a16="http://schemas.microsoft.com/office/drawing/2014/main" val="3619840244"/>
                    </a:ext>
                  </a:extLst>
                </a:gridCol>
              </a:tblGrid>
              <a:tr h="265719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Page relevant information is 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Knowledge and understanding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RAG rating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Strategies I will use to improve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870">
                <a:tc>
                  <a:txBody>
                    <a:bodyPr/>
                    <a:lstStyle/>
                    <a:p>
                      <a:r>
                        <a:rPr lang="en-GB" sz="1100" b="1" u="sng" dirty="0">
                          <a:solidFill>
                            <a:schemeClr val="tx1"/>
                          </a:solidFill>
                        </a:rPr>
                        <a:t>Worship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270600"/>
                  </a:ext>
                </a:extLst>
              </a:tr>
              <a:tr h="562697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Five Pillars of Sunni Islam and the Ten Obligatory Acts of Shi’a Islam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632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Shahadah: declaration of faith and its place in Muslim practice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074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Salah and its significance: how and why Muslims pray including times, directions, ablution (wudu), movements (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rak’ahs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) and recitations, salah in the home and mosque and elsewhere, Friday prayer: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Jummah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307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Key differences in the practice of salah in Sunni and Shi’a Islam, and different Muslim views about the importance of prayer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088">
                <a:tc gridSpan="4"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Duties and festivals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099962"/>
                  </a:ext>
                </a:extLst>
              </a:tr>
              <a:tr h="1187917">
                <a:tc>
                  <a:txBody>
                    <a:bodyPr/>
                    <a:lstStyle/>
                    <a:p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Sawm: the role of significance of fasting during the month of Ramadan including origins, duties, benefits of fasting, the exceptions and their reasons, and the Night of Power, </a:t>
                      </a:r>
                      <a:b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000" b="0" strike="sngStrike" dirty="0">
                          <a:solidFill>
                            <a:schemeClr val="tx1"/>
                          </a:solidFill>
                        </a:rPr>
                        <a:t>Qur’an 96: 1-5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75307">
                <a:tc>
                  <a:txBody>
                    <a:bodyPr/>
                    <a:lstStyle/>
                    <a:p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Zakah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: the role and significance of giving alms including origins, how and why it is given, benefits of receipt,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Khums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in Shi’a Islam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4221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Hajj: the role and significance of the pilgrimage to Makkah including origins, how hajj is performed, the actions pilgrims perform at sites including the Ka’aba at Makkah, Mina, Arafat,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Muzdalifah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and their significance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31612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Jihad: different understandings of jihad: the meaning and significance of greater and lesser jihad; origins, influence and conditions for the declaration of lesser jihad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31612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Festivals and commemorations and their importance for Muslims in Great Britain today, including the origins and meanings of Id-ul-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Adha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br>
                        <a:rPr lang="en-GB" sz="10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Id-ul-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Fitr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and Ashura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821</Words>
  <Application>Microsoft Office PowerPoint</Application>
  <PresentationFormat>A4 Paper (210x297 mm)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Berlin Sans FB Demi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Griffiths</dc:creator>
  <cp:lastModifiedBy>Mrs. P. Griffiths</cp:lastModifiedBy>
  <cp:revision>16</cp:revision>
  <cp:lastPrinted>2020-09-09T07:14:34Z</cp:lastPrinted>
  <dcterms:created xsi:type="dcterms:W3CDTF">2017-02-15T20:28:12Z</dcterms:created>
  <dcterms:modified xsi:type="dcterms:W3CDTF">2022-02-09T09:59:57Z</dcterms:modified>
</cp:coreProperties>
</file>