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58" r:id="rId5"/>
    <p:sldId id="260" r:id="rId6"/>
    <p:sldId id="259" r:id="rId7"/>
    <p:sldId id="266" r:id="rId8"/>
    <p:sldId id="267" r:id="rId9"/>
    <p:sldId id="268" r:id="rId10"/>
    <p:sldId id="269" r:id="rId11"/>
    <p:sldId id="271" r:id="rId12"/>
    <p:sldId id="263" r:id="rId13"/>
    <p:sldId id="264" r:id="rId14"/>
    <p:sldId id="272" r:id="rId15"/>
    <p:sldId id="273" r:id="rId16"/>
    <p:sldId id="274"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28" d="100"/>
          <a:sy n="128" d="100"/>
        </p:scale>
        <p:origin x="52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CF0F2-3911-4DD1-A2BB-1BBE1FEF91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DF3F51F-7BB7-4F96-9234-7F44C0484D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12AE688-0BBE-42BD-BCEC-51B4020EF8BE}"/>
              </a:ext>
            </a:extLst>
          </p:cNvPr>
          <p:cNvSpPr>
            <a:spLocks noGrp="1"/>
          </p:cNvSpPr>
          <p:nvPr>
            <p:ph type="dt" sz="half" idx="10"/>
          </p:nvPr>
        </p:nvSpPr>
        <p:spPr/>
        <p:txBody>
          <a:bodyPr/>
          <a:lstStyle/>
          <a:p>
            <a:fld id="{BF0FEA5C-B14A-46F3-9C5E-3589DFAD8C04}" type="datetimeFigureOut">
              <a:rPr lang="en-GB" smtClean="0"/>
              <a:t>13/06/2022</a:t>
            </a:fld>
            <a:endParaRPr lang="en-GB"/>
          </a:p>
        </p:txBody>
      </p:sp>
      <p:sp>
        <p:nvSpPr>
          <p:cNvPr id="5" name="Footer Placeholder 4">
            <a:extLst>
              <a:ext uri="{FF2B5EF4-FFF2-40B4-BE49-F238E27FC236}">
                <a16:creationId xmlns:a16="http://schemas.microsoft.com/office/drawing/2014/main" id="{01CE55A9-66AA-4A13-BD69-921CEF448B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846642-3E29-4FEC-8488-916DE2EF305C}"/>
              </a:ext>
            </a:extLst>
          </p:cNvPr>
          <p:cNvSpPr>
            <a:spLocks noGrp="1"/>
          </p:cNvSpPr>
          <p:nvPr>
            <p:ph type="sldNum" sz="quarter" idx="12"/>
          </p:nvPr>
        </p:nvSpPr>
        <p:spPr/>
        <p:txBody>
          <a:bodyPr/>
          <a:lstStyle/>
          <a:p>
            <a:fld id="{54ADAB89-974B-477D-9F2F-4236C265DAEC}" type="slidenum">
              <a:rPr lang="en-GB" smtClean="0"/>
              <a:t>‹#›</a:t>
            </a:fld>
            <a:endParaRPr lang="en-GB"/>
          </a:p>
        </p:txBody>
      </p:sp>
    </p:spTree>
    <p:extLst>
      <p:ext uri="{BB962C8B-B14F-4D97-AF65-F5344CB8AC3E}">
        <p14:creationId xmlns:p14="http://schemas.microsoft.com/office/powerpoint/2010/main" val="1232201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BBA70-9BAA-4F6A-828C-CAC0CF55AE9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2890580-A9FF-448D-9187-0CB4FF4F82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173479-7883-4B3C-A87B-4F4E240D6A90}"/>
              </a:ext>
            </a:extLst>
          </p:cNvPr>
          <p:cNvSpPr>
            <a:spLocks noGrp="1"/>
          </p:cNvSpPr>
          <p:nvPr>
            <p:ph type="dt" sz="half" idx="10"/>
          </p:nvPr>
        </p:nvSpPr>
        <p:spPr/>
        <p:txBody>
          <a:bodyPr/>
          <a:lstStyle/>
          <a:p>
            <a:fld id="{BF0FEA5C-B14A-46F3-9C5E-3589DFAD8C04}" type="datetimeFigureOut">
              <a:rPr lang="en-GB" smtClean="0"/>
              <a:t>13/06/2022</a:t>
            </a:fld>
            <a:endParaRPr lang="en-GB"/>
          </a:p>
        </p:txBody>
      </p:sp>
      <p:sp>
        <p:nvSpPr>
          <p:cNvPr id="5" name="Footer Placeholder 4">
            <a:extLst>
              <a:ext uri="{FF2B5EF4-FFF2-40B4-BE49-F238E27FC236}">
                <a16:creationId xmlns:a16="http://schemas.microsoft.com/office/drawing/2014/main" id="{F118A06B-BCBF-4074-AEDC-2BEB2F04E8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95239B-9294-4397-9A79-0294F9008A63}"/>
              </a:ext>
            </a:extLst>
          </p:cNvPr>
          <p:cNvSpPr>
            <a:spLocks noGrp="1"/>
          </p:cNvSpPr>
          <p:nvPr>
            <p:ph type="sldNum" sz="quarter" idx="12"/>
          </p:nvPr>
        </p:nvSpPr>
        <p:spPr/>
        <p:txBody>
          <a:bodyPr/>
          <a:lstStyle/>
          <a:p>
            <a:fld id="{54ADAB89-974B-477D-9F2F-4236C265DAEC}" type="slidenum">
              <a:rPr lang="en-GB" smtClean="0"/>
              <a:t>‹#›</a:t>
            </a:fld>
            <a:endParaRPr lang="en-GB"/>
          </a:p>
        </p:txBody>
      </p:sp>
    </p:spTree>
    <p:extLst>
      <p:ext uri="{BB962C8B-B14F-4D97-AF65-F5344CB8AC3E}">
        <p14:creationId xmlns:p14="http://schemas.microsoft.com/office/powerpoint/2010/main" val="2040523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FCE9D6-7C97-4D27-8AF6-AFC9125418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DB2C47C-8B90-455B-8931-A227FB65AAA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D8C2EE-86C6-4358-819D-53BD0C2FCF22}"/>
              </a:ext>
            </a:extLst>
          </p:cNvPr>
          <p:cNvSpPr>
            <a:spLocks noGrp="1"/>
          </p:cNvSpPr>
          <p:nvPr>
            <p:ph type="dt" sz="half" idx="10"/>
          </p:nvPr>
        </p:nvSpPr>
        <p:spPr/>
        <p:txBody>
          <a:bodyPr/>
          <a:lstStyle/>
          <a:p>
            <a:fld id="{BF0FEA5C-B14A-46F3-9C5E-3589DFAD8C04}" type="datetimeFigureOut">
              <a:rPr lang="en-GB" smtClean="0"/>
              <a:t>13/06/2022</a:t>
            </a:fld>
            <a:endParaRPr lang="en-GB"/>
          </a:p>
        </p:txBody>
      </p:sp>
      <p:sp>
        <p:nvSpPr>
          <p:cNvPr id="5" name="Footer Placeholder 4">
            <a:extLst>
              <a:ext uri="{FF2B5EF4-FFF2-40B4-BE49-F238E27FC236}">
                <a16:creationId xmlns:a16="http://schemas.microsoft.com/office/drawing/2014/main" id="{6439F14E-158C-426F-AF1F-BFEA0AE231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270316-AD67-4EE4-ACA6-1F5F9D3EC2D7}"/>
              </a:ext>
            </a:extLst>
          </p:cNvPr>
          <p:cNvSpPr>
            <a:spLocks noGrp="1"/>
          </p:cNvSpPr>
          <p:nvPr>
            <p:ph type="sldNum" sz="quarter" idx="12"/>
          </p:nvPr>
        </p:nvSpPr>
        <p:spPr/>
        <p:txBody>
          <a:bodyPr/>
          <a:lstStyle/>
          <a:p>
            <a:fld id="{54ADAB89-974B-477D-9F2F-4236C265DAEC}" type="slidenum">
              <a:rPr lang="en-GB" smtClean="0"/>
              <a:t>‹#›</a:t>
            </a:fld>
            <a:endParaRPr lang="en-GB"/>
          </a:p>
        </p:txBody>
      </p:sp>
    </p:spTree>
    <p:extLst>
      <p:ext uri="{BB962C8B-B14F-4D97-AF65-F5344CB8AC3E}">
        <p14:creationId xmlns:p14="http://schemas.microsoft.com/office/powerpoint/2010/main" val="3228177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A2D23-0BA1-4F63-A7B8-7EB025AFCF2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BC3164-3A92-43A0-8038-63D1F346D7C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2BB8B8-A545-4455-B3CD-9492CC371F8C}"/>
              </a:ext>
            </a:extLst>
          </p:cNvPr>
          <p:cNvSpPr>
            <a:spLocks noGrp="1"/>
          </p:cNvSpPr>
          <p:nvPr>
            <p:ph type="dt" sz="half" idx="10"/>
          </p:nvPr>
        </p:nvSpPr>
        <p:spPr/>
        <p:txBody>
          <a:bodyPr/>
          <a:lstStyle/>
          <a:p>
            <a:fld id="{BF0FEA5C-B14A-46F3-9C5E-3589DFAD8C04}" type="datetimeFigureOut">
              <a:rPr lang="en-GB" smtClean="0"/>
              <a:t>13/06/2022</a:t>
            </a:fld>
            <a:endParaRPr lang="en-GB"/>
          </a:p>
        </p:txBody>
      </p:sp>
      <p:sp>
        <p:nvSpPr>
          <p:cNvPr id="5" name="Footer Placeholder 4">
            <a:extLst>
              <a:ext uri="{FF2B5EF4-FFF2-40B4-BE49-F238E27FC236}">
                <a16:creationId xmlns:a16="http://schemas.microsoft.com/office/drawing/2014/main" id="{7B86DE8A-BFA8-45BD-8022-A4466AEEAD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F4FCD3-AEF2-4309-8375-F691BBB7DEF9}"/>
              </a:ext>
            </a:extLst>
          </p:cNvPr>
          <p:cNvSpPr>
            <a:spLocks noGrp="1"/>
          </p:cNvSpPr>
          <p:nvPr>
            <p:ph type="sldNum" sz="quarter" idx="12"/>
          </p:nvPr>
        </p:nvSpPr>
        <p:spPr/>
        <p:txBody>
          <a:bodyPr/>
          <a:lstStyle/>
          <a:p>
            <a:fld id="{54ADAB89-974B-477D-9F2F-4236C265DAEC}" type="slidenum">
              <a:rPr lang="en-GB" smtClean="0"/>
              <a:t>‹#›</a:t>
            </a:fld>
            <a:endParaRPr lang="en-GB"/>
          </a:p>
        </p:txBody>
      </p:sp>
    </p:spTree>
    <p:extLst>
      <p:ext uri="{BB962C8B-B14F-4D97-AF65-F5344CB8AC3E}">
        <p14:creationId xmlns:p14="http://schemas.microsoft.com/office/powerpoint/2010/main" val="680123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2752A-7228-4592-9459-2B8178D659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6E30CED-A67A-4BE1-9096-A7AC916E03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2ADC66D-CC9E-43CA-A0CD-E440CF67DA45}"/>
              </a:ext>
            </a:extLst>
          </p:cNvPr>
          <p:cNvSpPr>
            <a:spLocks noGrp="1"/>
          </p:cNvSpPr>
          <p:nvPr>
            <p:ph type="dt" sz="half" idx="10"/>
          </p:nvPr>
        </p:nvSpPr>
        <p:spPr/>
        <p:txBody>
          <a:bodyPr/>
          <a:lstStyle/>
          <a:p>
            <a:fld id="{BF0FEA5C-B14A-46F3-9C5E-3589DFAD8C04}" type="datetimeFigureOut">
              <a:rPr lang="en-GB" smtClean="0"/>
              <a:t>13/06/2022</a:t>
            </a:fld>
            <a:endParaRPr lang="en-GB"/>
          </a:p>
        </p:txBody>
      </p:sp>
      <p:sp>
        <p:nvSpPr>
          <p:cNvPr id="5" name="Footer Placeholder 4">
            <a:extLst>
              <a:ext uri="{FF2B5EF4-FFF2-40B4-BE49-F238E27FC236}">
                <a16:creationId xmlns:a16="http://schemas.microsoft.com/office/drawing/2014/main" id="{DAD19323-4158-48D0-B17A-1CE10319A8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895388-E940-4C6E-BB8D-83D5F95E50E5}"/>
              </a:ext>
            </a:extLst>
          </p:cNvPr>
          <p:cNvSpPr>
            <a:spLocks noGrp="1"/>
          </p:cNvSpPr>
          <p:nvPr>
            <p:ph type="sldNum" sz="quarter" idx="12"/>
          </p:nvPr>
        </p:nvSpPr>
        <p:spPr/>
        <p:txBody>
          <a:bodyPr/>
          <a:lstStyle/>
          <a:p>
            <a:fld id="{54ADAB89-974B-477D-9F2F-4236C265DAEC}" type="slidenum">
              <a:rPr lang="en-GB" smtClean="0"/>
              <a:t>‹#›</a:t>
            </a:fld>
            <a:endParaRPr lang="en-GB"/>
          </a:p>
        </p:txBody>
      </p:sp>
    </p:spTree>
    <p:extLst>
      <p:ext uri="{BB962C8B-B14F-4D97-AF65-F5344CB8AC3E}">
        <p14:creationId xmlns:p14="http://schemas.microsoft.com/office/powerpoint/2010/main" val="1834496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E771A-B53C-4FCC-B893-C1080BFCF3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6581FD-826F-4298-B7A0-FA8849FC61B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C2E047B-7FBA-4A37-87DC-1042622A2A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48216E-0F1B-48DB-AAE0-21774B4B2C85}"/>
              </a:ext>
            </a:extLst>
          </p:cNvPr>
          <p:cNvSpPr>
            <a:spLocks noGrp="1"/>
          </p:cNvSpPr>
          <p:nvPr>
            <p:ph type="dt" sz="half" idx="10"/>
          </p:nvPr>
        </p:nvSpPr>
        <p:spPr/>
        <p:txBody>
          <a:bodyPr/>
          <a:lstStyle/>
          <a:p>
            <a:fld id="{BF0FEA5C-B14A-46F3-9C5E-3589DFAD8C04}" type="datetimeFigureOut">
              <a:rPr lang="en-GB" smtClean="0"/>
              <a:t>13/06/2022</a:t>
            </a:fld>
            <a:endParaRPr lang="en-GB"/>
          </a:p>
        </p:txBody>
      </p:sp>
      <p:sp>
        <p:nvSpPr>
          <p:cNvPr id="6" name="Footer Placeholder 5">
            <a:extLst>
              <a:ext uri="{FF2B5EF4-FFF2-40B4-BE49-F238E27FC236}">
                <a16:creationId xmlns:a16="http://schemas.microsoft.com/office/drawing/2014/main" id="{1339137F-6F69-4898-B009-02BC580C18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C9C906-CC77-4B21-BBC0-9A59319453AB}"/>
              </a:ext>
            </a:extLst>
          </p:cNvPr>
          <p:cNvSpPr>
            <a:spLocks noGrp="1"/>
          </p:cNvSpPr>
          <p:nvPr>
            <p:ph type="sldNum" sz="quarter" idx="12"/>
          </p:nvPr>
        </p:nvSpPr>
        <p:spPr/>
        <p:txBody>
          <a:bodyPr/>
          <a:lstStyle/>
          <a:p>
            <a:fld id="{54ADAB89-974B-477D-9F2F-4236C265DAEC}" type="slidenum">
              <a:rPr lang="en-GB" smtClean="0"/>
              <a:t>‹#›</a:t>
            </a:fld>
            <a:endParaRPr lang="en-GB"/>
          </a:p>
        </p:txBody>
      </p:sp>
    </p:spTree>
    <p:extLst>
      <p:ext uri="{BB962C8B-B14F-4D97-AF65-F5344CB8AC3E}">
        <p14:creationId xmlns:p14="http://schemas.microsoft.com/office/powerpoint/2010/main" val="2412044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9B503-96C6-405B-A5F1-7F1F5DC1FAD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6E2337-46C0-4564-A324-6E44C95D35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C40CFB5-9158-4151-878C-1848DCFC291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F2BB665-A0B0-4298-B5EE-A5D8E091FC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C91371-EBA7-4A47-A87D-C1562CDBADA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C9CF7E2-4552-4F0C-A7CD-30C85BF08789}"/>
              </a:ext>
            </a:extLst>
          </p:cNvPr>
          <p:cNvSpPr>
            <a:spLocks noGrp="1"/>
          </p:cNvSpPr>
          <p:nvPr>
            <p:ph type="dt" sz="half" idx="10"/>
          </p:nvPr>
        </p:nvSpPr>
        <p:spPr/>
        <p:txBody>
          <a:bodyPr/>
          <a:lstStyle/>
          <a:p>
            <a:fld id="{BF0FEA5C-B14A-46F3-9C5E-3589DFAD8C04}" type="datetimeFigureOut">
              <a:rPr lang="en-GB" smtClean="0"/>
              <a:t>13/06/2022</a:t>
            </a:fld>
            <a:endParaRPr lang="en-GB"/>
          </a:p>
        </p:txBody>
      </p:sp>
      <p:sp>
        <p:nvSpPr>
          <p:cNvPr id="8" name="Footer Placeholder 7">
            <a:extLst>
              <a:ext uri="{FF2B5EF4-FFF2-40B4-BE49-F238E27FC236}">
                <a16:creationId xmlns:a16="http://schemas.microsoft.com/office/drawing/2014/main" id="{A08B3BB5-E454-44A6-9514-C54FE3C0FBF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AE7F9A7-3448-4858-B036-6E05480B9CD6}"/>
              </a:ext>
            </a:extLst>
          </p:cNvPr>
          <p:cNvSpPr>
            <a:spLocks noGrp="1"/>
          </p:cNvSpPr>
          <p:nvPr>
            <p:ph type="sldNum" sz="quarter" idx="12"/>
          </p:nvPr>
        </p:nvSpPr>
        <p:spPr/>
        <p:txBody>
          <a:bodyPr/>
          <a:lstStyle/>
          <a:p>
            <a:fld id="{54ADAB89-974B-477D-9F2F-4236C265DAEC}" type="slidenum">
              <a:rPr lang="en-GB" smtClean="0"/>
              <a:t>‹#›</a:t>
            </a:fld>
            <a:endParaRPr lang="en-GB"/>
          </a:p>
        </p:txBody>
      </p:sp>
    </p:spTree>
    <p:extLst>
      <p:ext uri="{BB962C8B-B14F-4D97-AF65-F5344CB8AC3E}">
        <p14:creationId xmlns:p14="http://schemas.microsoft.com/office/powerpoint/2010/main" val="645510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B5905-316F-476F-8686-EA1A80B2617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2A15B94-9F2B-467C-A537-E9977816A911}"/>
              </a:ext>
            </a:extLst>
          </p:cNvPr>
          <p:cNvSpPr>
            <a:spLocks noGrp="1"/>
          </p:cNvSpPr>
          <p:nvPr>
            <p:ph type="dt" sz="half" idx="10"/>
          </p:nvPr>
        </p:nvSpPr>
        <p:spPr/>
        <p:txBody>
          <a:bodyPr/>
          <a:lstStyle/>
          <a:p>
            <a:fld id="{BF0FEA5C-B14A-46F3-9C5E-3589DFAD8C04}" type="datetimeFigureOut">
              <a:rPr lang="en-GB" smtClean="0"/>
              <a:t>13/06/2022</a:t>
            </a:fld>
            <a:endParaRPr lang="en-GB"/>
          </a:p>
        </p:txBody>
      </p:sp>
      <p:sp>
        <p:nvSpPr>
          <p:cNvPr id="4" name="Footer Placeholder 3">
            <a:extLst>
              <a:ext uri="{FF2B5EF4-FFF2-40B4-BE49-F238E27FC236}">
                <a16:creationId xmlns:a16="http://schemas.microsoft.com/office/drawing/2014/main" id="{CCCB8FBC-9AF6-4791-B17E-B1C47C3D39A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7EACDF6-2395-41AD-8484-59E3CB3645C9}"/>
              </a:ext>
            </a:extLst>
          </p:cNvPr>
          <p:cNvSpPr>
            <a:spLocks noGrp="1"/>
          </p:cNvSpPr>
          <p:nvPr>
            <p:ph type="sldNum" sz="quarter" idx="12"/>
          </p:nvPr>
        </p:nvSpPr>
        <p:spPr/>
        <p:txBody>
          <a:bodyPr/>
          <a:lstStyle/>
          <a:p>
            <a:fld id="{54ADAB89-974B-477D-9F2F-4236C265DAEC}" type="slidenum">
              <a:rPr lang="en-GB" smtClean="0"/>
              <a:t>‹#›</a:t>
            </a:fld>
            <a:endParaRPr lang="en-GB"/>
          </a:p>
        </p:txBody>
      </p:sp>
    </p:spTree>
    <p:extLst>
      <p:ext uri="{BB962C8B-B14F-4D97-AF65-F5344CB8AC3E}">
        <p14:creationId xmlns:p14="http://schemas.microsoft.com/office/powerpoint/2010/main" val="1106459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9BAA5B-C253-4BDC-8555-5A88FC8994B4}"/>
              </a:ext>
            </a:extLst>
          </p:cNvPr>
          <p:cNvSpPr>
            <a:spLocks noGrp="1"/>
          </p:cNvSpPr>
          <p:nvPr>
            <p:ph type="dt" sz="half" idx="10"/>
          </p:nvPr>
        </p:nvSpPr>
        <p:spPr/>
        <p:txBody>
          <a:bodyPr/>
          <a:lstStyle/>
          <a:p>
            <a:fld id="{BF0FEA5C-B14A-46F3-9C5E-3589DFAD8C04}" type="datetimeFigureOut">
              <a:rPr lang="en-GB" smtClean="0"/>
              <a:t>13/06/2022</a:t>
            </a:fld>
            <a:endParaRPr lang="en-GB"/>
          </a:p>
        </p:txBody>
      </p:sp>
      <p:sp>
        <p:nvSpPr>
          <p:cNvPr id="3" name="Footer Placeholder 2">
            <a:extLst>
              <a:ext uri="{FF2B5EF4-FFF2-40B4-BE49-F238E27FC236}">
                <a16:creationId xmlns:a16="http://schemas.microsoft.com/office/drawing/2014/main" id="{B3868406-80FD-42B6-9131-4A7BCC6029F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BA642AC-6776-4B24-8894-0C0DFC2F9EB2}"/>
              </a:ext>
            </a:extLst>
          </p:cNvPr>
          <p:cNvSpPr>
            <a:spLocks noGrp="1"/>
          </p:cNvSpPr>
          <p:nvPr>
            <p:ph type="sldNum" sz="quarter" idx="12"/>
          </p:nvPr>
        </p:nvSpPr>
        <p:spPr/>
        <p:txBody>
          <a:bodyPr/>
          <a:lstStyle/>
          <a:p>
            <a:fld id="{54ADAB89-974B-477D-9F2F-4236C265DAEC}" type="slidenum">
              <a:rPr lang="en-GB" smtClean="0"/>
              <a:t>‹#›</a:t>
            </a:fld>
            <a:endParaRPr lang="en-GB"/>
          </a:p>
        </p:txBody>
      </p:sp>
    </p:spTree>
    <p:extLst>
      <p:ext uri="{BB962C8B-B14F-4D97-AF65-F5344CB8AC3E}">
        <p14:creationId xmlns:p14="http://schemas.microsoft.com/office/powerpoint/2010/main" val="3312138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5F614-85E1-4CE3-905B-8B4210A8CC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CBFDDC6-0F6D-45D1-AABA-7272C89F38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297D057-76E0-451E-9C2F-327BAD4AC2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60577A-5588-4AA7-871E-2B88FDB8653A}"/>
              </a:ext>
            </a:extLst>
          </p:cNvPr>
          <p:cNvSpPr>
            <a:spLocks noGrp="1"/>
          </p:cNvSpPr>
          <p:nvPr>
            <p:ph type="dt" sz="half" idx="10"/>
          </p:nvPr>
        </p:nvSpPr>
        <p:spPr/>
        <p:txBody>
          <a:bodyPr/>
          <a:lstStyle/>
          <a:p>
            <a:fld id="{BF0FEA5C-B14A-46F3-9C5E-3589DFAD8C04}" type="datetimeFigureOut">
              <a:rPr lang="en-GB" smtClean="0"/>
              <a:t>13/06/2022</a:t>
            </a:fld>
            <a:endParaRPr lang="en-GB"/>
          </a:p>
        </p:txBody>
      </p:sp>
      <p:sp>
        <p:nvSpPr>
          <p:cNvPr id="6" name="Footer Placeholder 5">
            <a:extLst>
              <a:ext uri="{FF2B5EF4-FFF2-40B4-BE49-F238E27FC236}">
                <a16:creationId xmlns:a16="http://schemas.microsoft.com/office/drawing/2014/main" id="{DC98C567-3CF0-4257-B2B9-852C146E77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0A7F08-86CF-4C3E-95A9-788C5C68DBB8}"/>
              </a:ext>
            </a:extLst>
          </p:cNvPr>
          <p:cNvSpPr>
            <a:spLocks noGrp="1"/>
          </p:cNvSpPr>
          <p:nvPr>
            <p:ph type="sldNum" sz="quarter" idx="12"/>
          </p:nvPr>
        </p:nvSpPr>
        <p:spPr/>
        <p:txBody>
          <a:bodyPr/>
          <a:lstStyle/>
          <a:p>
            <a:fld id="{54ADAB89-974B-477D-9F2F-4236C265DAEC}" type="slidenum">
              <a:rPr lang="en-GB" smtClean="0"/>
              <a:t>‹#›</a:t>
            </a:fld>
            <a:endParaRPr lang="en-GB"/>
          </a:p>
        </p:txBody>
      </p:sp>
    </p:spTree>
    <p:extLst>
      <p:ext uri="{BB962C8B-B14F-4D97-AF65-F5344CB8AC3E}">
        <p14:creationId xmlns:p14="http://schemas.microsoft.com/office/powerpoint/2010/main" val="262568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050C3-DD3B-459D-85F3-443E5F900C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E18995E-301B-40EA-9703-63A8F5DF9F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6B209DF-5AFD-432D-A282-C1CCA57D9F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7971E9-02AE-4E03-9B68-2F6C478E4270}"/>
              </a:ext>
            </a:extLst>
          </p:cNvPr>
          <p:cNvSpPr>
            <a:spLocks noGrp="1"/>
          </p:cNvSpPr>
          <p:nvPr>
            <p:ph type="dt" sz="half" idx="10"/>
          </p:nvPr>
        </p:nvSpPr>
        <p:spPr/>
        <p:txBody>
          <a:bodyPr/>
          <a:lstStyle/>
          <a:p>
            <a:fld id="{BF0FEA5C-B14A-46F3-9C5E-3589DFAD8C04}" type="datetimeFigureOut">
              <a:rPr lang="en-GB" smtClean="0"/>
              <a:t>13/06/2022</a:t>
            </a:fld>
            <a:endParaRPr lang="en-GB"/>
          </a:p>
        </p:txBody>
      </p:sp>
      <p:sp>
        <p:nvSpPr>
          <p:cNvPr id="6" name="Footer Placeholder 5">
            <a:extLst>
              <a:ext uri="{FF2B5EF4-FFF2-40B4-BE49-F238E27FC236}">
                <a16:creationId xmlns:a16="http://schemas.microsoft.com/office/drawing/2014/main" id="{99FE9ADC-C719-44AC-825B-FC585C85FC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E0A4F4-A960-4972-9343-E501F89130CF}"/>
              </a:ext>
            </a:extLst>
          </p:cNvPr>
          <p:cNvSpPr>
            <a:spLocks noGrp="1"/>
          </p:cNvSpPr>
          <p:nvPr>
            <p:ph type="sldNum" sz="quarter" idx="12"/>
          </p:nvPr>
        </p:nvSpPr>
        <p:spPr/>
        <p:txBody>
          <a:bodyPr/>
          <a:lstStyle/>
          <a:p>
            <a:fld id="{54ADAB89-974B-477D-9F2F-4236C265DAEC}" type="slidenum">
              <a:rPr lang="en-GB" smtClean="0"/>
              <a:t>‹#›</a:t>
            </a:fld>
            <a:endParaRPr lang="en-GB"/>
          </a:p>
        </p:txBody>
      </p:sp>
    </p:spTree>
    <p:extLst>
      <p:ext uri="{BB962C8B-B14F-4D97-AF65-F5344CB8AC3E}">
        <p14:creationId xmlns:p14="http://schemas.microsoft.com/office/powerpoint/2010/main" val="1055497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17C921-C723-4CE4-8A9A-371AE618E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0E8FE6B-4D8A-4B26-A1DF-FD12E94616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9557C5-938C-4A2A-8CA2-5355913583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0FEA5C-B14A-46F3-9C5E-3589DFAD8C04}" type="datetimeFigureOut">
              <a:rPr lang="en-GB" smtClean="0"/>
              <a:t>13/06/2022</a:t>
            </a:fld>
            <a:endParaRPr lang="en-GB"/>
          </a:p>
        </p:txBody>
      </p:sp>
      <p:sp>
        <p:nvSpPr>
          <p:cNvPr id="5" name="Footer Placeholder 4">
            <a:extLst>
              <a:ext uri="{FF2B5EF4-FFF2-40B4-BE49-F238E27FC236}">
                <a16:creationId xmlns:a16="http://schemas.microsoft.com/office/drawing/2014/main" id="{4C3AB6A5-5D9E-4057-B20A-B1911EC133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40A8AE2-7DC8-48B1-B876-07667A429A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ADAB89-974B-477D-9F2F-4236C265DAEC}" type="slidenum">
              <a:rPr lang="en-GB" smtClean="0"/>
              <a:t>‹#›</a:t>
            </a:fld>
            <a:endParaRPr lang="en-GB"/>
          </a:p>
        </p:txBody>
      </p:sp>
    </p:spTree>
    <p:extLst>
      <p:ext uri="{BB962C8B-B14F-4D97-AF65-F5344CB8AC3E}">
        <p14:creationId xmlns:p14="http://schemas.microsoft.com/office/powerpoint/2010/main" val="2798632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British Flag Border Clipart Union Jack Flag Clip Art - British Flag Border  - 899x695 PNG Download - PNGkit">
            <a:extLst>
              <a:ext uri="{FF2B5EF4-FFF2-40B4-BE49-F238E27FC236}">
                <a16:creationId xmlns:a16="http://schemas.microsoft.com/office/drawing/2014/main" id="{975C6570-F699-43BA-A4F3-9DCB8C747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270"/>
            <a:ext cx="12192000" cy="70700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F83C54-411E-4F84-BC49-8A10FC9645F1}"/>
              </a:ext>
            </a:extLst>
          </p:cNvPr>
          <p:cNvSpPr txBox="1"/>
          <p:nvPr/>
        </p:nvSpPr>
        <p:spPr>
          <a:xfrm>
            <a:off x="3801519" y="1259023"/>
            <a:ext cx="6771861" cy="1200329"/>
          </a:xfrm>
          <a:prstGeom prst="rect">
            <a:avLst/>
          </a:prstGeom>
          <a:noFill/>
        </p:spPr>
        <p:txBody>
          <a:bodyPr wrap="square" rtlCol="0">
            <a:spAutoFit/>
          </a:bodyPr>
          <a:lstStyle/>
          <a:p>
            <a:r>
              <a:rPr lang="en-GB" sz="3600" dirty="0">
                <a:solidFill>
                  <a:srgbClr val="0070C0"/>
                </a:solidFill>
                <a:latin typeface="Bernard MT Condensed" panose="02050806060905020404" pitchFamily="18" charset="0"/>
              </a:rPr>
              <a:t>QUEENS PLATINUM JUBILEE</a:t>
            </a:r>
          </a:p>
          <a:p>
            <a:r>
              <a:rPr lang="en-GB" sz="3600" dirty="0">
                <a:solidFill>
                  <a:srgbClr val="0070C0"/>
                </a:solidFill>
                <a:latin typeface="Bernard MT Condensed" panose="02050806060905020404" pitchFamily="18" charset="0"/>
              </a:rPr>
              <a:t>KS3 BAKING COMPETITION</a:t>
            </a:r>
          </a:p>
        </p:txBody>
      </p:sp>
      <p:sp>
        <p:nvSpPr>
          <p:cNvPr id="2" name="TextBox 1">
            <a:extLst>
              <a:ext uri="{FF2B5EF4-FFF2-40B4-BE49-F238E27FC236}">
                <a16:creationId xmlns:a16="http://schemas.microsoft.com/office/drawing/2014/main" id="{CCB84559-9D36-48CE-BD07-E4C482DF7F62}"/>
              </a:ext>
            </a:extLst>
          </p:cNvPr>
          <p:cNvSpPr txBox="1"/>
          <p:nvPr/>
        </p:nvSpPr>
        <p:spPr>
          <a:xfrm>
            <a:off x="1172684" y="2735070"/>
            <a:ext cx="10235184" cy="2954655"/>
          </a:xfrm>
          <a:prstGeom prst="rect">
            <a:avLst/>
          </a:prstGeom>
          <a:noFill/>
        </p:spPr>
        <p:txBody>
          <a:bodyPr wrap="square" rtlCol="0">
            <a:spAutoFit/>
          </a:bodyPr>
          <a:lstStyle/>
          <a:p>
            <a:r>
              <a:rPr lang="en-GB" sz="2400" dirty="0"/>
              <a:t>Well done and thankyou to all students who entered the Jubilee inspired baking competition! I was very impressed by the entries, and the skills shown.</a:t>
            </a:r>
          </a:p>
          <a:p>
            <a:endParaRPr lang="en-GB" sz="2400" dirty="0"/>
          </a:p>
          <a:p>
            <a:r>
              <a:rPr lang="en-GB" sz="2400" dirty="0"/>
              <a:t>There will also be a small prize for everyone else who entered.</a:t>
            </a:r>
          </a:p>
          <a:p>
            <a:endParaRPr lang="en-GB" sz="2400" dirty="0"/>
          </a:p>
          <a:p>
            <a:r>
              <a:rPr lang="en-GB" sz="2400" dirty="0"/>
              <a:t>Collect your prizes from room 64. They will be available from the 14th June!</a:t>
            </a:r>
          </a:p>
          <a:p>
            <a:r>
              <a:rPr lang="en-GB" sz="2400" dirty="0"/>
              <a:t>Mrs Callaway</a:t>
            </a:r>
          </a:p>
          <a:p>
            <a:endParaRPr lang="en-GB" dirty="0"/>
          </a:p>
        </p:txBody>
      </p:sp>
    </p:spTree>
    <p:extLst>
      <p:ext uri="{BB962C8B-B14F-4D97-AF65-F5344CB8AC3E}">
        <p14:creationId xmlns:p14="http://schemas.microsoft.com/office/powerpoint/2010/main" val="2705688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25626-409F-8F68-8B0B-0BF90C358A53}"/>
              </a:ext>
            </a:extLst>
          </p:cNvPr>
          <p:cNvSpPr>
            <a:spLocks noGrp="1"/>
          </p:cNvSpPr>
          <p:nvPr>
            <p:ph type="title"/>
          </p:nvPr>
        </p:nvSpPr>
        <p:spPr>
          <a:xfrm>
            <a:off x="3970366" y="609600"/>
            <a:ext cx="4267200" cy="1351472"/>
          </a:xfrm>
        </p:spPr>
        <p:txBody>
          <a:bodyPr>
            <a:normAutofit/>
          </a:bodyPr>
          <a:lstStyle/>
          <a:p>
            <a:pPr algn="ctr"/>
            <a:r>
              <a:rPr lang="en-GB">
                <a:solidFill>
                  <a:schemeClr val="tx1">
                    <a:lumMod val="85000"/>
                    <a:lumOff val="15000"/>
                  </a:schemeClr>
                </a:solidFill>
              </a:rPr>
              <a:t>How to make the 1</a:t>
            </a:r>
            <a:r>
              <a:rPr lang="en-GB" baseline="30000">
                <a:solidFill>
                  <a:schemeClr val="tx1">
                    <a:lumMod val="85000"/>
                    <a:lumOff val="15000"/>
                  </a:schemeClr>
                </a:solidFill>
              </a:rPr>
              <a:t>st</a:t>
            </a:r>
            <a:r>
              <a:rPr lang="en-GB">
                <a:solidFill>
                  <a:schemeClr val="tx1">
                    <a:lumMod val="85000"/>
                    <a:lumOff val="15000"/>
                  </a:schemeClr>
                </a:solidFill>
              </a:rPr>
              <a:t> layer</a:t>
            </a:r>
          </a:p>
        </p:txBody>
      </p:sp>
      <p:pic>
        <p:nvPicPr>
          <p:cNvPr id="9" name="Picture 8" descr="A picture containing food&#10;&#10;Description automatically generated">
            <a:extLst>
              <a:ext uri="{FF2B5EF4-FFF2-40B4-BE49-F238E27FC236}">
                <a16:creationId xmlns:a16="http://schemas.microsoft.com/office/drawing/2014/main" id="{85409DAB-79D4-3617-9E4E-BB8B1DD87429}"/>
              </a:ext>
            </a:extLst>
          </p:cNvPr>
          <p:cNvPicPr>
            <a:picLocks noChangeAspect="1"/>
          </p:cNvPicPr>
          <p:nvPr/>
        </p:nvPicPr>
        <p:blipFill rotWithShape="1">
          <a:blip r:embed="rId2">
            <a:extLst>
              <a:ext uri="{28A0092B-C50C-407E-A947-70E740481C1C}">
                <a14:useLocalDpi xmlns:a14="http://schemas.microsoft.com/office/drawing/2010/main" val="0"/>
              </a:ext>
            </a:extLst>
          </a:blip>
          <a:srcRect l="23533" r="22578"/>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2086F0B8-900D-73BF-410C-160A88BE9EE4}"/>
              </a:ext>
            </a:extLst>
          </p:cNvPr>
          <p:cNvSpPr>
            <a:spLocks noGrp="1"/>
          </p:cNvSpPr>
          <p:nvPr>
            <p:ph idx="1"/>
          </p:nvPr>
        </p:nvSpPr>
        <p:spPr>
          <a:xfrm>
            <a:off x="4198966" y="2147357"/>
            <a:ext cx="3810000" cy="4101042"/>
          </a:xfrm>
        </p:spPr>
        <p:txBody>
          <a:bodyPr>
            <a:normAutofit/>
          </a:bodyPr>
          <a:lstStyle/>
          <a:p>
            <a:r>
              <a:rPr lang="en-GB" sz="2000" dirty="0">
                <a:solidFill>
                  <a:schemeClr val="tx1">
                    <a:lumMod val="85000"/>
                    <a:lumOff val="15000"/>
                  </a:schemeClr>
                </a:solidFill>
              </a:rPr>
              <a:t>Use the remaining ingredients and follow the recipe of tear 2 and 3.</a:t>
            </a:r>
          </a:p>
          <a:p>
            <a:r>
              <a:rPr lang="en-GB" sz="2000" dirty="0">
                <a:solidFill>
                  <a:schemeClr val="tx1">
                    <a:lumMod val="85000"/>
                    <a:lumOff val="15000"/>
                  </a:schemeClr>
                </a:solidFill>
              </a:rPr>
              <a:t>After separating and colouring the mixture, add separate spoonful's of each colour and then swirl around to create an effect like in the picture on the right.</a:t>
            </a:r>
          </a:p>
        </p:txBody>
      </p:sp>
      <p:pic>
        <p:nvPicPr>
          <p:cNvPr id="7" name="Picture 6" descr="A picture containing indoor, bowl, plant, pink&#10;&#10;Description automatically generated">
            <a:extLst>
              <a:ext uri="{FF2B5EF4-FFF2-40B4-BE49-F238E27FC236}">
                <a16:creationId xmlns:a16="http://schemas.microsoft.com/office/drawing/2014/main" id="{D3898F5F-4C24-1204-7976-1523728462B9}"/>
              </a:ext>
            </a:extLst>
          </p:cNvPr>
          <p:cNvPicPr>
            <a:picLocks noChangeAspect="1"/>
          </p:cNvPicPr>
          <p:nvPr/>
        </p:nvPicPr>
        <p:blipFill rotWithShape="1">
          <a:blip r:embed="rId3">
            <a:extLst>
              <a:ext uri="{28A0092B-C50C-407E-A947-70E740481C1C}">
                <a14:useLocalDpi xmlns:a14="http://schemas.microsoft.com/office/drawing/2010/main" val="0"/>
              </a:ext>
            </a:extLst>
          </a:blip>
          <a:srcRect l="24795" r="22543"/>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13602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8A617-7DCC-3AE4-B3CA-D34DCB903778}"/>
              </a:ext>
            </a:extLst>
          </p:cNvPr>
          <p:cNvSpPr>
            <a:spLocks noGrp="1"/>
          </p:cNvSpPr>
          <p:nvPr>
            <p:ph type="title"/>
          </p:nvPr>
        </p:nvSpPr>
        <p:spPr/>
        <p:txBody>
          <a:bodyPr/>
          <a:lstStyle/>
          <a:p>
            <a:r>
              <a:rPr lang="en-GB" dirty="0"/>
              <a:t>What will I need:</a:t>
            </a:r>
          </a:p>
        </p:txBody>
      </p:sp>
      <p:sp>
        <p:nvSpPr>
          <p:cNvPr id="3" name="Content Placeholder 2">
            <a:extLst>
              <a:ext uri="{FF2B5EF4-FFF2-40B4-BE49-F238E27FC236}">
                <a16:creationId xmlns:a16="http://schemas.microsoft.com/office/drawing/2014/main" id="{0B436766-ECB6-4055-4FBF-53A66E41ED7C}"/>
              </a:ext>
            </a:extLst>
          </p:cNvPr>
          <p:cNvSpPr>
            <a:spLocks noGrp="1"/>
          </p:cNvSpPr>
          <p:nvPr>
            <p:ph idx="1"/>
          </p:nvPr>
        </p:nvSpPr>
        <p:spPr/>
        <p:txBody>
          <a:bodyPr/>
          <a:lstStyle/>
          <a:p>
            <a:r>
              <a:rPr lang="en-GB" dirty="0"/>
              <a:t>White, blue and red fondant</a:t>
            </a:r>
          </a:p>
          <a:p>
            <a:r>
              <a:rPr lang="en-GB" dirty="0"/>
              <a:t>Mascarpone cheese, whipping cream and powdered sugar to make the mascarpone cheese frosting</a:t>
            </a:r>
          </a:p>
          <a:p>
            <a:r>
              <a:rPr lang="en-GB" dirty="0"/>
              <a:t>Water, powdered sugar and black food colouring for the writing icing.</a:t>
            </a:r>
          </a:p>
          <a:p>
            <a:pPr marL="0" indent="0">
              <a:buNone/>
            </a:pPr>
            <a:endParaRPr lang="en-GB" dirty="0"/>
          </a:p>
          <a:p>
            <a:endParaRPr lang="en-GB" dirty="0"/>
          </a:p>
        </p:txBody>
      </p:sp>
    </p:spTree>
    <p:extLst>
      <p:ext uri="{BB962C8B-B14F-4D97-AF65-F5344CB8AC3E}">
        <p14:creationId xmlns:p14="http://schemas.microsoft.com/office/powerpoint/2010/main" val="638019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ood&#10;&#10;Description automatically generated">
            <a:extLst>
              <a:ext uri="{FF2B5EF4-FFF2-40B4-BE49-F238E27FC236}">
                <a16:creationId xmlns:a16="http://schemas.microsoft.com/office/drawing/2014/main" id="{C63C94A3-2503-588F-0997-E87ECE6E8CCE}"/>
              </a:ext>
            </a:extLst>
          </p:cNvPr>
          <p:cNvPicPr>
            <a:picLocks noChangeAspect="1"/>
          </p:cNvPicPr>
          <p:nvPr/>
        </p:nvPicPr>
        <p:blipFill rotWithShape="1">
          <a:blip r:embed="rId2">
            <a:extLst>
              <a:ext uri="{28A0092B-C50C-407E-A947-70E740481C1C}">
                <a14:useLocalDpi xmlns:a14="http://schemas.microsoft.com/office/drawing/2010/main" val="0"/>
              </a:ext>
            </a:extLst>
          </a:blip>
          <a:srcRect t="8453" r="-5" b="-5"/>
          <a:stretch/>
        </p:blipFill>
        <p:spPr>
          <a:xfrm>
            <a:off x="6394317" y="4"/>
            <a:ext cx="2757736" cy="2524633"/>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p:spPr>
      </p:pic>
      <p:pic>
        <p:nvPicPr>
          <p:cNvPr id="6" name="Picture 5" descr="A person cutting a cake&#10;&#10;Description automatically generated with low confidence">
            <a:extLst>
              <a:ext uri="{FF2B5EF4-FFF2-40B4-BE49-F238E27FC236}">
                <a16:creationId xmlns:a16="http://schemas.microsoft.com/office/drawing/2014/main" id="{4C9913DF-B93C-3B76-D406-F6CC794C59B4}"/>
              </a:ext>
            </a:extLst>
          </p:cNvPr>
          <p:cNvPicPr>
            <a:picLocks noChangeAspect="1"/>
          </p:cNvPicPr>
          <p:nvPr/>
        </p:nvPicPr>
        <p:blipFill rotWithShape="1">
          <a:blip r:embed="rId3">
            <a:extLst>
              <a:ext uri="{28A0092B-C50C-407E-A947-70E740481C1C}">
                <a14:useLocalDpi xmlns:a14="http://schemas.microsoft.com/office/drawing/2010/main" val="0"/>
              </a:ext>
            </a:extLst>
          </a:blip>
          <a:srcRect t="11463" r="6" b="197"/>
          <a:stretch/>
        </p:blipFill>
        <p:spPr>
          <a:xfrm>
            <a:off x="9339374" y="1"/>
            <a:ext cx="2852627" cy="2520152"/>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p:spPr>
      </p:pic>
      <p:sp>
        <p:nvSpPr>
          <p:cNvPr id="3" name="Content Placeholder 2">
            <a:extLst>
              <a:ext uri="{FF2B5EF4-FFF2-40B4-BE49-F238E27FC236}">
                <a16:creationId xmlns:a16="http://schemas.microsoft.com/office/drawing/2014/main" id="{1B8656ED-7C8F-1CF0-5E26-3B75232BD0C3}"/>
              </a:ext>
            </a:extLst>
          </p:cNvPr>
          <p:cNvSpPr>
            <a:spLocks noGrp="1"/>
          </p:cNvSpPr>
          <p:nvPr>
            <p:ph idx="1"/>
          </p:nvPr>
        </p:nvSpPr>
        <p:spPr>
          <a:xfrm>
            <a:off x="612648" y="2843784"/>
            <a:ext cx="5221224" cy="3328416"/>
          </a:xfrm>
        </p:spPr>
        <p:txBody>
          <a:bodyPr>
            <a:normAutofit/>
          </a:bodyPr>
          <a:lstStyle/>
          <a:p>
            <a:r>
              <a:rPr lang="en-GB" sz="1700"/>
              <a:t>Make the mascarpone cheese frosting by mixing the whipping cream until stiff peaks then adding mascarpone cheese and powdered sugar and mix for a minute more.</a:t>
            </a:r>
          </a:p>
          <a:p>
            <a:r>
              <a:rPr lang="en-GB" sz="1700"/>
              <a:t>Cut the bigger cake in half.</a:t>
            </a:r>
          </a:p>
          <a:p>
            <a:r>
              <a:rPr lang="en-GB" sz="1700"/>
              <a:t>Spread one half of the cut cake with the mascarpone cheese frosting and put the other half onto the frosting. Then, cover that half with frosting and put the separate cake onto the cake.</a:t>
            </a:r>
          </a:p>
          <a:p>
            <a:r>
              <a:rPr lang="en-GB" sz="1700"/>
              <a:t>Finally, cover the whole cake with the frosting and put it into the fridge.</a:t>
            </a:r>
          </a:p>
          <a:p>
            <a:endParaRPr lang="en-GB" sz="1700"/>
          </a:p>
        </p:txBody>
      </p:sp>
      <p:pic>
        <p:nvPicPr>
          <p:cNvPr id="8" name="Picture 7" descr="A picture containing cake, table, food, plate&#10;&#10;Description automatically generated">
            <a:extLst>
              <a:ext uri="{FF2B5EF4-FFF2-40B4-BE49-F238E27FC236}">
                <a16:creationId xmlns:a16="http://schemas.microsoft.com/office/drawing/2014/main" id="{8DA86242-F4DB-5204-CBB5-1D3EFAA249F8}"/>
              </a:ext>
            </a:extLst>
          </p:cNvPr>
          <p:cNvPicPr>
            <a:picLocks noChangeAspect="1"/>
          </p:cNvPicPr>
          <p:nvPr/>
        </p:nvPicPr>
        <p:blipFill rotWithShape="1">
          <a:blip r:embed="rId4">
            <a:extLst>
              <a:ext uri="{28A0092B-C50C-407E-A947-70E740481C1C}">
                <a14:useLocalDpi xmlns:a14="http://schemas.microsoft.com/office/drawing/2010/main" val="0"/>
              </a:ext>
            </a:extLst>
          </a:blip>
          <a:srcRect t="7887" r="-2" b="20740"/>
          <a:stretch/>
        </p:blipFill>
        <p:spPr>
          <a:xfrm>
            <a:off x="6388701" y="2716074"/>
            <a:ext cx="5803299" cy="4141924"/>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p:spPr>
      </p:pic>
    </p:spTree>
    <p:extLst>
      <p:ext uri="{BB962C8B-B14F-4D97-AF65-F5344CB8AC3E}">
        <p14:creationId xmlns:p14="http://schemas.microsoft.com/office/powerpoint/2010/main" val="190006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painting a flag&#10;&#10;Description automatically generated with low confidence">
            <a:extLst>
              <a:ext uri="{FF2B5EF4-FFF2-40B4-BE49-F238E27FC236}">
                <a16:creationId xmlns:a16="http://schemas.microsoft.com/office/drawing/2014/main" id="{9DD58DE9-FE9F-123D-B67F-C8667284E98A}"/>
              </a:ext>
            </a:extLst>
          </p:cNvPr>
          <p:cNvPicPr>
            <a:picLocks noChangeAspect="1"/>
          </p:cNvPicPr>
          <p:nvPr/>
        </p:nvPicPr>
        <p:blipFill rotWithShape="1">
          <a:blip r:embed="rId2">
            <a:extLst>
              <a:ext uri="{28A0092B-C50C-407E-A947-70E740481C1C}">
                <a14:useLocalDpi xmlns:a14="http://schemas.microsoft.com/office/drawing/2010/main" val="0"/>
              </a:ext>
            </a:extLst>
          </a:blip>
          <a:srcRect r="-5" b="8448"/>
          <a:stretch/>
        </p:blipFill>
        <p:spPr>
          <a:xfrm>
            <a:off x="6394317" y="4"/>
            <a:ext cx="2757736" cy="2524633"/>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p:spPr>
      </p:pic>
      <p:pic>
        <p:nvPicPr>
          <p:cNvPr id="9" name="Picture 8" descr="A picture containing text, person, outdoor, close&#10;&#10;Description automatically generated">
            <a:extLst>
              <a:ext uri="{FF2B5EF4-FFF2-40B4-BE49-F238E27FC236}">
                <a16:creationId xmlns:a16="http://schemas.microsoft.com/office/drawing/2014/main" id="{B855E761-2EE6-406E-E8B6-F91DD26B85DD}"/>
              </a:ext>
            </a:extLst>
          </p:cNvPr>
          <p:cNvPicPr>
            <a:picLocks noChangeAspect="1"/>
          </p:cNvPicPr>
          <p:nvPr/>
        </p:nvPicPr>
        <p:blipFill rotWithShape="1">
          <a:blip r:embed="rId3">
            <a:extLst>
              <a:ext uri="{28A0092B-C50C-407E-A947-70E740481C1C}">
                <a14:useLocalDpi xmlns:a14="http://schemas.microsoft.com/office/drawing/2010/main" val="0"/>
              </a:ext>
            </a:extLst>
          </a:blip>
          <a:srcRect t="8938" r="6" b="2722"/>
          <a:stretch/>
        </p:blipFill>
        <p:spPr>
          <a:xfrm>
            <a:off x="9339374" y="1"/>
            <a:ext cx="2852627" cy="2520152"/>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p:spPr>
      </p:pic>
      <p:sp>
        <p:nvSpPr>
          <p:cNvPr id="3" name="Content Placeholder 2">
            <a:extLst>
              <a:ext uri="{FF2B5EF4-FFF2-40B4-BE49-F238E27FC236}">
                <a16:creationId xmlns:a16="http://schemas.microsoft.com/office/drawing/2014/main" id="{6699C116-ACAD-4F97-C5A6-D1845CE9AED5}"/>
              </a:ext>
            </a:extLst>
          </p:cNvPr>
          <p:cNvSpPr>
            <a:spLocks noGrp="1"/>
          </p:cNvSpPr>
          <p:nvPr>
            <p:ph idx="1"/>
          </p:nvPr>
        </p:nvSpPr>
        <p:spPr>
          <a:xfrm>
            <a:off x="612648" y="2843784"/>
            <a:ext cx="5221224" cy="3328416"/>
          </a:xfrm>
        </p:spPr>
        <p:txBody>
          <a:bodyPr>
            <a:normAutofit fontScale="92500" lnSpcReduction="10000"/>
          </a:bodyPr>
          <a:lstStyle/>
          <a:p>
            <a:r>
              <a:rPr lang="en-GB" sz="2200" dirty="0"/>
              <a:t>Roll out the white fondant until it is ½ a centimetre thick</a:t>
            </a:r>
          </a:p>
          <a:p>
            <a:r>
              <a:rPr lang="en-GB" sz="2200" dirty="0"/>
              <a:t>Then cover the cake with it</a:t>
            </a:r>
          </a:p>
          <a:p>
            <a:r>
              <a:rPr lang="en-GB" sz="2200" dirty="0"/>
              <a:t>Roll out the red and blue fondant</a:t>
            </a:r>
          </a:p>
          <a:p>
            <a:r>
              <a:rPr lang="en-GB" sz="2200" dirty="0"/>
              <a:t>Cut the red and blue fondant into the correct shapes for the UK flag</a:t>
            </a:r>
          </a:p>
          <a:p>
            <a:r>
              <a:rPr lang="en-GB" sz="2200" dirty="0"/>
              <a:t>Mix the black food colouring, some powdered sugar and a little bit of water to make writing icing.</a:t>
            </a:r>
          </a:p>
          <a:p>
            <a:r>
              <a:rPr lang="en-GB" sz="2200" dirty="0"/>
              <a:t>Write Queen’s Jubilee onto the cake</a:t>
            </a:r>
          </a:p>
        </p:txBody>
      </p:sp>
      <p:pic>
        <p:nvPicPr>
          <p:cNvPr id="7" name="Picture 6" descr="A picture containing person&#10;&#10;Description automatically generated">
            <a:extLst>
              <a:ext uri="{FF2B5EF4-FFF2-40B4-BE49-F238E27FC236}">
                <a16:creationId xmlns:a16="http://schemas.microsoft.com/office/drawing/2014/main" id="{89FAA6F9-D133-6A0A-D24A-22DA1D829A68}"/>
              </a:ext>
            </a:extLst>
          </p:cNvPr>
          <p:cNvPicPr>
            <a:picLocks noChangeAspect="1"/>
          </p:cNvPicPr>
          <p:nvPr/>
        </p:nvPicPr>
        <p:blipFill rotWithShape="1">
          <a:blip r:embed="rId4">
            <a:extLst>
              <a:ext uri="{28A0092B-C50C-407E-A947-70E740481C1C}">
                <a14:useLocalDpi xmlns:a14="http://schemas.microsoft.com/office/drawing/2010/main" val="0"/>
              </a:ext>
            </a:extLst>
          </a:blip>
          <a:srcRect t="28294" r="-2" b="333"/>
          <a:stretch/>
        </p:blipFill>
        <p:spPr>
          <a:xfrm>
            <a:off x="6388701" y="2716074"/>
            <a:ext cx="5803299" cy="4141924"/>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p:spPr>
      </p:pic>
    </p:spTree>
    <p:extLst>
      <p:ext uri="{BB962C8B-B14F-4D97-AF65-F5344CB8AC3E}">
        <p14:creationId xmlns:p14="http://schemas.microsoft.com/office/powerpoint/2010/main" val="2980369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D3814-C2DA-C1A0-3E66-8821CA8B806D}"/>
              </a:ext>
            </a:extLst>
          </p:cNvPr>
          <p:cNvSpPr>
            <a:spLocks noGrp="1"/>
          </p:cNvSpPr>
          <p:nvPr>
            <p:ph type="title"/>
          </p:nvPr>
        </p:nvSpPr>
        <p:spPr>
          <a:xfrm>
            <a:off x="0" y="-101600"/>
            <a:ext cx="12192000" cy="6959600"/>
          </a:xfrm>
          <a:gradFill>
            <a:gsLst>
              <a:gs pos="0">
                <a:schemeClr val="bg1"/>
              </a:gs>
              <a:gs pos="47000">
                <a:srgbClr val="FF0000"/>
              </a:gs>
              <a:gs pos="100000">
                <a:srgbClr val="002060"/>
              </a:gs>
            </a:gsLst>
            <a:lin ang="5400000" scaled="1"/>
          </a:gradFill>
        </p:spPr>
        <p:txBody>
          <a:bodyPr>
            <a:normAutofit/>
          </a:bodyPr>
          <a:lstStyle/>
          <a:p>
            <a:pPr algn="ctr"/>
            <a:r>
              <a:rPr lang="en-GB" sz="10000" dirty="0">
                <a:solidFill>
                  <a:srgbClr val="FFFF00"/>
                </a:solidFill>
              </a:rPr>
              <a:t>Drum Roll For The Finished Cake!</a:t>
            </a:r>
          </a:p>
        </p:txBody>
      </p:sp>
    </p:spTree>
    <p:extLst>
      <p:ext uri="{BB962C8B-B14F-4D97-AF65-F5344CB8AC3E}">
        <p14:creationId xmlns:p14="http://schemas.microsoft.com/office/powerpoint/2010/main" val="282443239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lue, decorated, close&#10;&#10;Description automatically generated">
            <a:extLst>
              <a:ext uri="{FF2B5EF4-FFF2-40B4-BE49-F238E27FC236}">
                <a16:creationId xmlns:a16="http://schemas.microsoft.com/office/drawing/2014/main" id="{EF8FAD09-4003-0125-E324-182CF85BF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5" name="Arrow: Right 4">
            <a:hlinkClick r:id="rId3" action="ppaction://hlinksldjump"/>
            <a:extLst>
              <a:ext uri="{FF2B5EF4-FFF2-40B4-BE49-F238E27FC236}">
                <a16:creationId xmlns:a16="http://schemas.microsoft.com/office/drawing/2014/main" id="{A3B236BA-5C4A-601C-D95C-2F186FD344EE}"/>
              </a:ext>
            </a:extLst>
          </p:cNvPr>
          <p:cNvSpPr/>
          <p:nvPr/>
        </p:nvSpPr>
        <p:spPr>
          <a:xfrm>
            <a:off x="10170160" y="5598160"/>
            <a:ext cx="1625600" cy="1148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Next</a:t>
            </a:r>
          </a:p>
        </p:txBody>
      </p:sp>
    </p:spTree>
    <p:extLst>
      <p:ext uri="{BB962C8B-B14F-4D97-AF65-F5344CB8AC3E}">
        <p14:creationId xmlns:p14="http://schemas.microsoft.com/office/powerpoint/2010/main" val="1760503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052265-D160-0EB2-32FC-672ABEB9D7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0"/>
            <a:ext cx="6858000" cy="6858000"/>
          </a:xfrm>
          <a:prstGeom prst="rect">
            <a:avLst/>
          </a:prstGeom>
        </p:spPr>
      </p:pic>
      <p:sp>
        <p:nvSpPr>
          <p:cNvPr id="4" name="Arrow: Right 3">
            <a:hlinkClick r:id="rId3" action="ppaction://hlinksldjump"/>
            <a:extLst>
              <a:ext uri="{FF2B5EF4-FFF2-40B4-BE49-F238E27FC236}">
                <a16:creationId xmlns:a16="http://schemas.microsoft.com/office/drawing/2014/main" id="{75DFB8F6-3E9D-2E64-3F8B-A3BEF2D500BB}"/>
              </a:ext>
            </a:extLst>
          </p:cNvPr>
          <p:cNvSpPr/>
          <p:nvPr/>
        </p:nvSpPr>
        <p:spPr>
          <a:xfrm>
            <a:off x="10373360" y="5902960"/>
            <a:ext cx="1422400" cy="955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Next</a:t>
            </a:r>
          </a:p>
        </p:txBody>
      </p:sp>
    </p:spTree>
    <p:extLst>
      <p:ext uri="{BB962C8B-B14F-4D97-AF65-F5344CB8AC3E}">
        <p14:creationId xmlns:p14="http://schemas.microsoft.com/office/powerpoint/2010/main" val="3447243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ece of food on a plate&#10;&#10;Description automatically generated with low confidence">
            <a:extLst>
              <a:ext uri="{FF2B5EF4-FFF2-40B4-BE49-F238E27FC236}">
                <a16:creationId xmlns:a16="http://schemas.microsoft.com/office/drawing/2014/main" id="{4C1D5F9F-3FB0-BCD4-57A0-952417DDE5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0"/>
            <a:ext cx="6858000" cy="6858000"/>
          </a:xfrm>
          <a:prstGeom prst="rect">
            <a:avLst/>
          </a:prstGeom>
        </p:spPr>
      </p:pic>
    </p:spTree>
    <p:extLst>
      <p:ext uri="{BB962C8B-B14F-4D97-AF65-F5344CB8AC3E}">
        <p14:creationId xmlns:p14="http://schemas.microsoft.com/office/powerpoint/2010/main" val="4208619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British Flag Border Clipart Union Jack Flag Clip Art - British Flag Border  - 899x695 PNG Download - PNGkit">
            <a:extLst>
              <a:ext uri="{FF2B5EF4-FFF2-40B4-BE49-F238E27FC236}">
                <a16:creationId xmlns:a16="http://schemas.microsoft.com/office/drawing/2014/main" id="{975C6570-F699-43BA-A4F3-9DCB8C747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270"/>
            <a:ext cx="12192000" cy="70700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preview">
            <a:extLst>
              <a:ext uri="{FF2B5EF4-FFF2-40B4-BE49-F238E27FC236}">
                <a16:creationId xmlns:a16="http://schemas.microsoft.com/office/drawing/2014/main" id="{C2C67FBD-3BA4-45FD-8091-AB963C915F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307" y="1217687"/>
            <a:ext cx="4073525" cy="44226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review">
            <a:extLst>
              <a:ext uri="{FF2B5EF4-FFF2-40B4-BE49-F238E27FC236}">
                <a16:creationId xmlns:a16="http://schemas.microsoft.com/office/drawing/2014/main" id="{DA9CCEF0-E7CE-4049-8460-039B82728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5276" y="1217687"/>
            <a:ext cx="4987417" cy="44226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79457CE-500E-4393-9D1F-372A1C2A4432}"/>
              </a:ext>
            </a:extLst>
          </p:cNvPr>
          <p:cNvSpPr/>
          <p:nvPr/>
        </p:nvSpPr>
        <p:spPr>
          <a:xfrm>
            <a:off x="4521788" y="5749643"/>
            <a:ext cx="2281394" cy="461665"/>
          </a:xfrm>
          <a:prstGeom prst="rect">
            <a:avLst/>
          </a:prstGeom>
        </p:spPr>
        <p:txBody>
          <a:bodyPr wrap="none">
            <a:spAutoFit/>
          </a:bodyPr>
          <a:lstStyle/>
          <a:p>
            <a:r>
              <a:rPr lang="en-GB" sz="2400" dirty="0">
                <a:solidFill>
                  <a:srgbClr val="201F1E"/>
                </a:solidFill>
                <a:latin typeface="Segoe UI" panose="020B0502040204020203" pitchFamily="34" charset="0"/>
              </a:rPr>
              <a:t> Olivia H (7JCL)</a:t>
            </a:r>
            <a:r>
              <a:rPr lang="en-GB" dirty="0">
                <a:solidFill>
                  <a:srgbClr val="201F1E"/>
                </a:solidFill>
                <a:latin typeface="Segoe UI" panose="020B0502040204020203" pitchFamily="34" charset="0"/>
              </a:rPr>
              <a:t> </a:t>
            </a:r>
            <a:endParaRPr lang="en-GB" dirty="0"/>
          </a:p>
        </p:txBody>
      </p:sp>
      <p:pic>
        <p:nvPicPr>
          <p:cNvPr id="7" name="Picture 6" descr="Announcing the winner of the `Little Monitor` competition.. We congratulate  the winner and congratulate all the children for their creativity |  ArabiaWeather | ArabiaWeather">
            <a:extLst>
              <a:ext uri="{FF2B5EF4-FFF2-40B4-BE49-F238E27FC236}">
                <a16:creationId xmlns:a16="http://schemas.microsoft.com/office/drawing/2014/main" id="{D42CD755-77AD-4039-A1B6-23CC36EEBD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8044" y="756022"/>
            <a:ext cx="2008883" cy="22315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11B617-EFC4-4CF8-9444-2216E8FE650F}"/>
              </a:ext>
            </a:extLst>
          </p:cNvPr>
          <p:cNvSpPr txBox="1"/>
          <p:nvPr/>
        </p:nvSpPr>
        <p:spPr>
          <a:xfrm>
            <a:off x="5350191" y="1229997"/>
            <a:ext cx="1292352" cy="369332"/>
          </a:xfrm>
          <a:prstGeom prst="rect">
            <a:avLst/>
          </a:prstGeom>
          <a:noFill/>
        </p:spPr>
        <p:txBody>
          <a:bodyPr wrap="square" rtlCol="0">
            <a:spAutoFit/>
          </a:bodyPr>
          <a:lstStyle/>
          <a:p>
            <a:r>
              <a:rPr lang="en-GB" dirty="0"/>
              <a:t>Year 7</a:t>
            </a:r>
          </a:p>
        </p:txBody>
      </p:sp>
    </p:spTree>
    <p:extLst>
      <p:ext uri="{BB962C8B-B14F-4D97-AF65-F5344CB8AC3E}">
        <p14:creationId xmlns:p14="http://schemas.microsoft.com/office/powerpoint/2010/main" val="1806895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British Flag Border Clipart Union Jack Flag Clip Art - British Flag Border  - 899x695 PNG Download - PNGkit">
            <a:extLst>
              <a:ext uri="{FF2B5EF4-FFF2-40B4-BE49-F238E27FC236}">
                <a16:creationId xmlns:a16="http://schemas.microsoft.com/office/drawing/2014/main" id="{975C6570-F699-43BA-A4F3-9DCB8C747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74" y="0"/>
            <a:ext cx="12192000" cy="707003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preview">
            <a:extLst>
              <a:ext uri="{FF2B5EF4-FFF2-40B4-BE49-F238E27FC236}">
                <a16:creationId xmlns:a16="http://schemas.microsoft.com/office/drawing/2014/main" id="{041D873C-BB02-40D9-A231-6E83EA354C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930" y="941832"/>
            <a:ext cx="4071366" cy="54284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preview">
            <a:extLst>
              <a:ext uri="{FF2B5EF4-FFF2-40B4-BE49-F238E27FC236}">
                <a16:creationId xmlns:a16="http://schemas.microsoft.com/office/drawing/2014/main" id="{9231DFA5-BA96-49F1-BCEB-573AC7831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8624" y="941832"/>
            <a:ext cx="4071366" cy="54284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94AF4D9-D778-4813-A442-285F97EA5CC2}"/>
              </a:ext>
            </a:extLst>
          </p:cNvPr>
          <p:cNvSpPr/>
          <p:nvPr/>
        </p:nvSpPr>
        <p:spPr>
          <a:xfrm>
            <a:off x="5415278" y="1097998"/>
            <a:ext cx="1457450" cy="369332"/>
          </a:xfrm>
          <a:prstGeom prst="rect">
            <a:avLst/>
          </a:prstGeom>
        </p:spPr>
        <p:txBody>
          <a:bodyPr wrap="none">
            <a:spAutoFit/>
          </a:bodyPr>
          <a:lstStyle/>
          <a:p>
            <a:r>
              <a:rPr lang="en-GB" dirty="0">
                <a:solidFill>
                  <a:srgbClr val="201F1E"/>
                </a:solidFill>
                <a:latin typeface="Segoe UI" panose="020B0502040204020203" pitchFamily="34" charset="0"/>
              </a:rPr>
              <a:t>Olivia J 8JMJ</a:t>
            </a:r>
            <a:endParaRPr lang="en-GB" dirty="0"/>
          </a:p>
        </p:txBody>
      </p:sp>
      <p:sp>
        <p:nvSpPr>
          <p:cNvPr id="3" name="Rectangle 2">
            <a:extLst>
              <a:ext uri="{FF2B5EF4-FFF2-40B4-BE49-F238E27FC236}">
                <a16:creationId xmlns:a16="http://schemas.microsoft.com/office/drawing/2014/main" id="{E135FE75-A091-42EF-8549-FDCFFCE72D2E}"/>
              </a:ext>
            </a:extLst>
          </p:cNvPr>
          <p:cNvSpPr/>
          <p:nvPr/>
        </p:nvSpPr>
        <p:spPr>
          <a:xfrm>
            <a:off x="5139563" y="1661849"/>
            <a:ext cx="2008883" cy="1754326"/>
          </a:xfrm>
          <a:prstGeom prst="rect">
            <a:avLst/>
          </a:prstGeom>
        </p:spPr>
        <p:txBody>
          <a:bodyPr wrap="square">
            <a:spAutoFit/>
          </a:bodyPr>
          <a:lstStyle/>
          <a:p>
            <a:r>
              <a:rPr lang="en-GB" dirty="0">
                <a:solidFill>
                  <a:srgbClr val="201F1E"/>
                </a:solidFill>
                <a:latin typeface="Segoe UI" panose="020B0502040204020203" pitchFamily="34" charset="0"/>
              </a:rPr>
              <a:t>They are all completely edible and made</a:t>
            </a:r>
            <a:br>
              <a:rPr lang="en-GB" dirty="0"/>
            </a:br>
            <a:r>
              <a:rPr lang="en-GB" dirty="0">
                <a:solidFill>
                  <a:srgbClr val="201F1E"/>
                </a:solidFill>
                <a:latin typeface="Segoe UI" panose="020B0502040204020203" pitchFamily="34" charset="0"/>
              </a:rPr>
              <a:t>using chocolate oranges and sugar paste.</a:t>
            </a:r>
            <a:endParaRPr lang="en-GB" dirty="0"/>
          </a:p>
        </p:txBody>
      </p:sp>
      <p:pic>
        <p:nvPicPr>
          <p:cNvPr id="3078" name="Picture 6" descr="Announcing the winner of the `Little Monitor` competition.. We congratulate  the winner and congratulate all the children for their creativity |  ArabiaWeather | ArabiaWeather">
            <a:extLst>
              <a:ext uri="{FF2B5EF4-FFF2-40B4-BE49-F238E27FC236}">
                <a16:creationId xmlns:a16="http://schemas.microsoft.com/office/drawing/2014/main" id="{17ADF1AB-F59A-4A9C-8431-626B571A5C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9562" y="3795360"/>
            <a:ext cx="2008883" cy="22315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785CCA9-8EB4-4216-9FCB-14428A019482}"/>
              </a:ext>
            </a:extLst>
          </p:cNvPr>
          <p:cNvSpPr txBox="1"/>
          <p:nvPr/>
        </p:nvSpPr>
        <p:spPr>
          <a:xfrm>
            <a:off x="5741732" y="4338828"/>
            <a:ext cx="1292352" cy="369332"/>
          </a:xfrm>
          <a:prstGeom prst="rect">
            <a:avLst/>
          </a:prstGeom>
          <a:noFill/>
        </p:spPr>
        <p:txBody>
          <a:bodyPr wrap="square" rtlCol="0">
            <a:spAutoFit/>
          </a:bodyPr>
          <a:lstStyle/>
          <a:p>
            <a:r>
              <a:rPr lang="en-GB" dirty="0"/>
              <a:t>Year 8</a:t>
            </a:r>
          </a:p>
        </p:txBody>
      </p:sp>
    </p:spTree>
    <p:extLst>
      <p:ext uri="{BB962C8B-B14F-4D97-AF65-F5344CB8AC3E}">
        <p14:creationId xmlns:p14="http://schemas.microsoft.com/office/powerpoint/2010/main" val="3204345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British Flag Border Clipart Union Jack Flag Clip Art - British Flag Border  - 899x695 PNG Download - PNGkit">
            <a:extLst>
              <a:ext uri="{FF2B5EF4-FFF2-40B4-BE49-F238E27FC236}">
                <a16:creationId xmlns:a16="http://schemas.microsoft.com/office/drawing/2014/main" id="{975C6570-F699-43BA-A4F3-9DCB8C747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7003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preview">
            <a:extLst>
              <a:ext uri="{FF2B5EF4-FFF2-40B4-BE49-F238E27FC236}">
                <a16:creationId xmlns:a16="http://schemas.microsoft.com/office/drawing/2014/main" id="{F3992AB2-B80F-4134-9A0D-E986E7F8E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691" y="985184"/>
            <a:ext cx="6355397" cy="41628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preview">
            <a:extLst>
              <a:ext uri="{FF2B5EF4-FFF2-40B4-BE49-F238E27FC236}">
                <a16:creationId xmlns:a16="http://schemas.microsoft.com/office/drawing/2014/main" id="{FECE1C31-A363-455E-95DD-2A31F0AC0B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2266" y="985184"/>
            <a:ext cx="2876550" cy="38354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jpeg">
            <a:extLst>
              <a:ext uri="{FF2B5EF4-FFF2-40B4-BE49-F238E27FC236}">
                <a16:creationId xmlns:a16="http://schemas.microsoft.com/office/drawing/2014/main" id="{6659EB27-3096-4B3E-9B6E-9A548AAE0F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6805" y="3959352"/>
            <a:ext cx="2889504" cy="21671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9AA2B65-EBFC-4AA5-9BBC-73FD86A83447}"/>
              </a:ext>
            </a:extLst>
          </p:cNvPr>
          <p:cNvSpPr/>
          <p:nvPr/>
        </p:nvSpPr>
        <p:spPr>
          <a:xfrm>
            <a:off x="825691" y="4881185"/>
            <a:ext cx="7440485" cy="1477328"/>
          </a:xfrm>
          <a:prstGeom prst="rect">
            <a:avLst/>
          </a:prstGeom>
        </p:spPr>
        <p:txBody>
          <a:bodyPr wrap="square">
            <a:spAutoFit/>
          </a:bodyPr>
          <a:lstStyle/>
          <a:p>
            <a:pPr fontAlgn="base"/>
            <a:br>
              <a:rPr lang="en-GB" dirty="0">
                <a:solidFill>
                  <a:srgbClr val="201F1E"/>
                </a:solidFill>
                <a:latin typeface="Segoe UI" panose="020B0502040204020203" pitchFamily="34" charset="0"/>
              </a:rPr>
            </a:br>
            <a:r>
              <a:rPr lang="en-GB" dirty="0">
                <a:solidFill>
                  <a:srgbClr val="201F1E"/>
                </a:solidFill>
                <a:latin typeface="Segoe UI" panose="020B0502040204020203" pitchFamily="34" charset="0"/>
              </a:rPr>
              <a:t>This is my entry for the Jubilee Bake Off competition. My inspiration was taken from the flag of the Union Jack and the fly past of the Red Arrows over Buckingham Palace.</a:t>
            </a:r>
          </a:p>
          <a:p>
            <a:pPr fontAlgn="base"/>
            <a:r>
              <a:rPr lang="en-GB" dirty="0">
                <a:solidFill>
                  <a:srgbClr val="201F1E"/>
                </a:solidFill>
                <a:latin typeface="Segoe UI" panose="020B0502040204020203" pitchFamily="34" charset="0"/>
              </a:rPr>
              <a:t>Lucy M 9NXF</a:t>
            </a:r>
            <a:endParaRPr lang="en-GB" b="0" i="0" dirty="0">
              <a:solidFill>
                <a:srgbClr val="201F1E"/>
              </a:solidFill>
              <a:effectLst/>
              <a:latin typeface="Segoe UI" panose="020B0502040204020203" pitchFamily="34" charset="0"/>
            </a:endParaRPr>
          </a:p>
        </p:txBody>
      </p:sp>
      <p:pic>
        <p:nvPicPr>
          <p:cNvPr id="4106" name="Picture 10" descr="Announcing the winner of the `Little Monitor` competition.. We congratulate  the winner and congratulate all the children for their creativity |  ArabiaWeather | ArabiaWeather">
            <a:extLst>
              <a:ext uri="{FF2B5EF4-FFF2-40B4-BE49-F238E27FC236}">
                <a16:creationId xmlns:a16="http://schemas.microsoft.com/office/drawing/2014/main" id="{F7252A44-D389-4826-A364-D901EEDD03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28568" y="168424"/>
            <a:ext cx="1807527" cy="20078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0C543CC-8610-47B1-AA3E-4069E9B48242}"/>
              </a:ext>
            </a:extLst>
          </p:cNvPr>
          <p:cNvSpPr txBox="1"/>
          <p:nvPr/>
        </p:nvSpPr>
        <p:spPr>
          <a:xfrm>
            <a:off x="10643743" y="615852"/>
            <a:ext cx="1292352" cy="369332"/>
          </a:xfrm>
          <a:prstGeom prst="rect">
            <a:avLst/>
          </a:prstGeom>
          <a:noFill/>
        </p:spPr>
        <p:txBody>
          <a:bodyPr wrap="square" rtlCol="0">
            <a:spAutoFit/>
          </a:bodyPr>
          <a:lstStyle/>
          <a:p>
            <a:r>
              <a:rPr lang="en-GB" dirty="0"/>
              <a:t>Year 9</a:t>
            </a:r>
          </a:p>
        </p:txBody>
      </p:sp>
    </p:spTree>
    <p:extLst>
      <p:ext uri="{BB962C8B-B14F-4D97-AF65-F5344CB8AC3E}">
        <p14:creationId xmlns:p14="http://schemas.microsoft.com/office/powerpoint/2010/main" val="2878100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British Flag Border Clipart Union Jack Flag Clip Art - British Flag Border  - 899x695 PNG Download - PNGkit">
            <a:extLst>
              <a:ext uri="{FF2B5EF4-FFF2-40B4-BE49-F238E27FC236}">
                <a16:creationId xmlns:a16="http://schemas.microsoft.com/office/drawing/2014/main" id="{975C6570-F699-43BA-A4F3-9DCB8C747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7003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preview">
            <a:extLst>
              <a:ext uri="{FF2B5EF4-FFF2-40B4-BE49-F238E27FC236}">
                <a16:creationId xmlns:a16="http://schemas.microsoft.com/office/drawing/2014/main" id="{753D2924-3A16-4A89-B4A8-13E6F2F7A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202" y="982472"/>
            <a:ext cx="6290310" cy="52171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AA9C44A-24B5-404C-805D-998B9F09C02F}"/>
              </a:ext>
            </a:extLst>
          </p:cNvPr>
          <p:cNvSpPr/>
          <p:nvPr/>
        </p:nvSpPr>
        <p:spPr>
          <a:xfrm>
            <a:off x="6096000" y="3190942"/>
            <a:ext cx="6096000" cy="800219"/>
          </a:xfrm>
          <a:prstGeom prst="rect">
            <a:avLst/>
          </a:prstGeom>
        </p:spPr>
        <p:txBody>
          <a:bodyPr>
            <a:spAutoFit/>
          </a:bodyPr>
          <a:lstStyle/>
          <a:p>
            <a:pPr algn="ctr" fontAlgn="base"/>
            <a:br>
              <a:rPr lang="en-GB" dirty="0">
                <a:solidFill>
                  <a:srgbClr val="323130"/>
                </a:solidFill>
                <a:latin typeface="Segoe UI" panose="020B0502040204020203" pitchFamily="34" charset="0"/>
              </a:rPr>
            </a:br>
            <a:r>
              <a:rPr lang="en-GB" sz="2800" dirty="0">
                <a:solidFill>
                  <a:srgbClr val="323130"/>
                </a:solidFill>
                <a:latin typeface="Segoe UI" panose="020B0502040204020203" pitchFamily="34" charset="0"/>
              </a:rPr>
              <a:t>Zoe P Year 8</a:t>
            </a:r>
            <a:endParaRPr lang="en-GB" dirty="0">
              <a:solidFill>
                <a:srgbClr val="323130"/>
              </a:solidFill>
              <a:latin typeface="Segoe UI" panose="020B0502040204020203" pitchFamily="34" charset="0"/>
            </a:endParaRPr>
          </a:p>
        </p:txBody>
      </p:sp>
    </p:spTree>
    <p:extLst>
      <p:ext uri="{BB962C8B-B14F-4D97-AF65-F5344CB8AC3E}">
        <p14:creationId xmlns:p14="http://schemas.microsoft.com/office/powerpoint/2010/main" val="4204938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British Flag Border Clipart Union Jack Flag Clip Art - British Flag Border  - 899x695 PNG Download - PNGkit">
            <a:extLst>
              <a:ext uri="{FF2B5EF4-FFF2-40B4-BE49-F238E27FC236}">
                <a16:creationId xmlns:a16="http://schemas.microsoft.com/office/drawing/2014/main" id="{975C6570-F699-43BA-A4F3-9DCB8C747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7003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AA2462E8-1C6A-4011-8409-1FC5B788C998}"/>
              </a:ext>
            </a:extLst>
          </p:cNvPr>
          <p:cNvSpPr>
            <a:spLocks noGrp="1"/>
          </p:cNvSpPr>
          <p:nvPr>
            <p:ph type="ctrTitle"/>
          </p:nvPr>
        </p:nvSpPr>
        <p:spPr>
          <a:xfrm>
            <a:off x="1524000" y="1122363"/>
            <a:ext cx="9144000" cy="2387600"/>
          </a:xfrm>
        </p:spPr>
        <p:txBody>
          <a:bodyPr/>
          <a:lstStyle/>
          <a:p>
            <a:r>
              <a:rPr lang="en-GB" dirty="0"/>
              <a:t>The Queen’s Jubilee tie dye cake</a:t>
            </a:r>
          </a:p>
        </p:txBody>
      </p:sp>
      <p:sp>
        <p:nvSpPr>
          <p:cNvPr id="4" name="Subtitle 2">
            <a:extLst>
              <a:ext uri="{FF2B5EF4-FFF2-40B4-BE49-F238E27FC236}">
                <a16:creationId xmlns:a16="http://schemas.microsoft.com/office/drawing/2014/main" id="{33E8F516-9346-4978-9990-3D115F30E831}"/>
              </a:ext>
            </a:extLst>
          </p:cNvPr>
          <p:cNvSpPr>
            <a:spLocks noGrp="1"/>
          </p:cNvSpPr>
          <p:nvPr>
            <p:ph type="subTitle" idx="1"/>
          </p:nvPr>
        </p:nvSpPr>
        <p:spPr>
          <a:xfrm>
            <a:off x="1524000" y="3602038"/>
            <a:ext cx="9144000" cy="1655762"/>
          </a:xfrm>
        </p:spPr>
        <p:txBody>
          <a:bodyPr/>
          <a:lstStyle/>
          <a:p>
            <a:pPr algn="l"/>
            <a:r>
              <a:rPr lang="en-GB" dirty="0"/>
              <a:t>By Roxana S Y8</a:t>
            </a:r>
          </a:p>
          <a:p>
            <a:pPr algn="l"/>
            <a:endParaRPr lang="en-GB" dirty="0"/>
          </a:p>
          <a:p>
            <a:pPr algn="l"/>
            <a:r>
              <a:rPr lang="en-GB" dirty="0"/>
              <a:t>Please see the following power point Roxanna sent alongside her work</a:t>
            </a:r>
          </a:p>
        </p:txBody>
      </p:sp>
    </p:spTree>
    <p:extLst>
      <p:ext uri="{BB962C8B-B14F-4D97-AF65-F5344CB8AC3E}">
        <p14:creationId xmlns:p14="http://schemas.microsoft.com/office/powerpoint/2010/main" val="2320726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089C2-E140-EE8A-B615-F7D095BEBE62}"/>
              </a:ext>
            </a:extLst>
          </p:cNvPr>
          <p:cNvSpPr>
            <a:spLocks noGrp="1"/>
          </p:cNvSpPr>
          <p:nvPr>
            <p:ph type="title"/>
          </p:nvPr>
        </p:nvSpPr>
        <p:spPr/>
        <p:txBody>
          <a:bodyPr/>
          <a:lstStyle/>
          <a:p>
            <a:r>
              <a:rPr lang="en-GB" dirty="0"/>
              <a:t>Ingredients:</a:t>
            </a:r>
          </a:p>
        </p:txBody>
      </p:sp>
      <p:sp>
        <p:nvSpPr>
          <p:cNvPr id="3" name="Content Placeholder 2">
            <a:extLst>
              <a:ext uri="{FF2B5EF4-FFF2-40B4-BE49-F238E27FC236}">
                <a16:creationId xmlns:a16="http://schemas.microsoft.com/office/drawing/2014/main" id="{140AA75A-FDA3-4DA6-DE25-173C946B1951}"/>
              </a:ext>
            </a:extLst>
          </p:cNvPr>
          <p:cNvSpPr>
            <a:spLocks noGrp="1"/>
          </p:cNvSpPr>
          <p:nvPr>
            <p:ph idx="1"/>
          </p:nvPr>
        </p:nvSpPr>
        <p:spPr/>
        <p:txBody>
          <a:bodyPr/>
          <a:lstStyle/>
          <a:p>
            <a:r>
              <a:rPr lang="en-GB" dirty="0"/>
              <a:t>1 ½ cup potato starch</a:t>
            </a:r>
          </a:p>
          <a:p>
            <a:r>
              <a:rPr lang="en-GB" dirty="0"/>
              <a:t>3 tbsps flour</a:t>
            </a:r>
          </a:p>
          <a:p>
            <a:r>
              <a:rPr lang="en-GB" dirty="0"/>
              <a:t>8 eggs</a:t>
            </a:r>
          </a:p>
          <a:p>
            <a:r>
              <a:rPr lang="en-GB" dirty="0"/>
              <a:t>½ tsp rum extract (doesn’t have any alcohol)</a:t>
            </a:r>
          </a:p>
          <a:p>
            <a:r>
              <a:rPr lang="en-GB" dirty="0"/>
              <a:t>1 ½ tsps baking powder</a:t>
            </a:r>
          </a:p>
          <a:p>
            <a:r>
              <a:rPr lang="en-GB" dirty="0"/>
              <a:t>1 ½ cup sugar</a:t>
            </a:r>
          </a:p>
          <a:p>
            <a:r>
              <a:rPr lang="en-GB" dirty="0"/>
              <a:t>Red and blue food colouring</a:t>
            </a:r>
          </a:p>
        </p:txBody>
      </p:sp>
    </p:spTree>
    <p:extLst>
      <p:ext uri="{BB962C8B-B14F-4D97-AF65-F5344CB8AC3E}">
        <p14:creationId xmlns:p14="http://schemas.microsoft.com/office/powerpoint/2010/main" val="2822034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1431A-5AF0-ACDF-6F2C-A5D33971A698}"/>
              </a:ext>
            </a:extLst>
          </p:cNvPr>
          <p:cNvSpPr>
            <a:spLocks noGrp="1"/>
          </p:cNvSpPr>
          <p:nvPr>
            <p:ph type="title"/>
          </p:nvPr>
        </p:nvSpPr>
        <p:spPr>
          <a:xfrm>
            <a:off x="1000452" y="1522604"/>
            <a:ext cx="3150129" cy="1544422"/>
          </a:xfrm>
        </p:spPr>
        <p:txBody>
          <a:bodyPr anchor="b">
            <a:normAutofit fontScale="90000"/>
          </a:bodyPr>
          <a:lstStyle/>
          <a:p>
            <a:r>
              <a:rPr lang="en-GB" sz="4000" dirty="0"/>
              <a:t>How to make the 2</a:t>
            </a:r>
            <a:r>
              <a:rPr lang="en-GB" sz="4000" baseline="30000" dirty="0"/>
              <a:t>nd</a:t>
            </a:r>
            <a:r>
              <a:rPr lang="en-GB" sz="4000" dirty="0"/>
              <a:t> and 3</a:t>
            </a:r>
            <a:r>
              <a:rPr lang="en-GB" sz="4000" baseline="30000" dirty="0"/>
              <a:t>rd</a:t>
            </a:r>
            <a:r>
              <a:rPr lang="en-GB" sz="4000" dirty="0"/>
              <a:t> layers:</a:t>
            </a:r>
          </a:p>
        </p:txBody>
      </p:sp>
      <p:sp>
        <p:nvSpPr>
          <p:cNvPr id="3" name="Content Placeholder 2">
            <a:extLst>
              <a:ext uri="{FF2B5EF4-FFF2-40B4-BE49-F238E27FC236}">
                <a16:creationId xmlns:a16="http://schemas.microsoft.com/office/drawing/2014/main" id="{760016FB-30DF-F921-6D8E-208F25FA78D3}"/>
              </a:ext>
            </a:extLst>
          </p:cNvPr>
          <p:cNvSpPr>
            <a:spLocks noGrp="1"/>
          </p:cNvSpPr>
          <p:nvPr>
            <p:ph idx="1"/>
          </p:nvPr>
        </p:nvSpPr>
        <p:spPr>
          <a:xfrm>
            <a:off x="1000450" y="3067026"/>
            <a:ext cx="3150131" cy="3272324"/>
          </a:xfrm>
        </p:spPr>
        <p:txBody>
          <a:bodyPr anchor="t">
            <a:normAutofit/>
          </a:bodyPr>
          <a:lstStyle/>
          <a:p>
            <a:r>
              <a:rPr lang="en-GB" sz="2000"/>
              <a:t>Mix 5 eggs and 1 cup of sugar with a blender for 10mins.</a:t>
            </a:r>
          </a:p>
          <a:p>
            <a:r>
              <a:rPr lang="en-GB" sz="2000"/>
              <a:t>Add 2tbsps flour, 1 tsp baking powder, a couple drops of rum extract and 1 cup potato starch and mix it until just combined.</a:t>
            </a:r>
          </a:p>
        </p:txBody>
      </p:sp>
      <p:pic>
        <p:nvPicPr>
          <p:cNvPr id="5" name="Picture 4" descr="A person pouring liquid into a glass&#10;&#10;Description automatically generated with low confidence">
            <a:extLst>
              <a:ext uri="{FF2B5EF4-FFF2-40B4-BE49-F238E27FC236}">
                <a16:creationId xmlns:a16="http://schemas.microsoft.com/office/drawing/2014/main" id="{BCFD3D48-32E3-512D-85E2-4164E4F8824B}"/>
              </a:ext>
            </a:extLst>
          </p:cNvPr>
          <p:cNvPicPr>
            <a:picLocks noChangeAspect="1"/>
          </p:cNvPicPr>
          <p:nvPr/>
        </p:nvPicPr>
        <p:blipFill rotWithShape="1">
          <a:blip r:embed="rId2">
            <a:extLst>
              <a:ext uri="{28A0092B-C50C-407E-A947-70E740481C1C}">
                <a14:useLocalDpi xmlns:a14="http://schemas.microsoft.com/office/drawing/2010/main" val="0"/>
              </a:ext>
            </a:extLst>
          </a:blip>
          <a:srcRect t="8381" r="4" b="1379"/>
          <a:stretch/>
        </p:blipFill>
        <p:spPr>
          <a:xfrm>
            <a:off x="4601056" y="10"/>
            <a:ext cx="3749040" cy="3383270"/>
          </a:xfrm>
          <a:prstGeom prst="rect">
            <a:avLst/>
          </a:prstGeom>
        </p:spPr>
      </p:pic>
      <p:pic>
        <p:nvPicPr>
          <p:cNvPr id="9" name="Picture 8" descr="A picture containing ground, cup, dessert&#10;&#10;Description automatically generated">
            <a:extLst>
              <a:ext uri="{FF2B5EF4-FFF2-40B4-BE49-F238E27FC236}">
                <a16:creationId xmlns:a16="http://schemas.microsoft.com/office/drawing/2014/main" id="{CF78F796-1A33-E7D8-789B-ABFC56E70BDF}"/>
              </a:ext>
            </a:extLst>
          </p:cNvPr>
          <p:cNvPicPr>
            <a:picLocks noChangeAspect="1"/>
          </p:cNvPicPr>
          <p:nvPr/>
        </p:nvPicPr>
        <p:blipFill rotWithShape="1">
          <a:blip r:embed="rId3">
            <a:extLst>
              <a:ext uri="{28A0092B-C50C-407E-A947-70E740481C1C}">
                <a14:useLocalDpi xmlns:a14="http://schemas.microsoft.com/office/drawing/2010/main" val="0"/>
              </a:ext>
            </a:extLst>
          </a:blip>
          <a:srcRect t="5560" r="4" b="4201"/>
          <a:stretch/>
        </p:blipFill>
        <p:spPr>
          <a:xfrm>
            <a:off x="8442960" y="10"/>
            <a:ext cx="3749040" cy="3383270"/>
          </a:xfrm>
          <a:prstGeom prst="rect">
            <a:avLst/>
          </a:prstGeom>
        </p:spPr>
      </p:pic>
      <p:pic>
        <p:nvPicPr>
          <p:cNvPr id="7" name="Picture 6" descr="A close-up of a faucet&#10;&#10;Description automatically generated with medium confidence">
            <a:extLst>
              <a:ext uri="{FF2B5EF4-FFF2-40B4-BE49-F238E27FC236}">
                <a16:creationId xmlns:a16="http://schemas.microsoft.com/office/drawing/2014/main" id="{2A43C964-2DE7-2F77-5781-F4E3EB33B65B}"/>
              </a:ext>
            </a:extLst>
          </p:cNvPr>
          <p:cNvPicPr>
            <a:picLocks noChangeAspect="1"/>
          </p:cNvPicPr>
          <p:nvPr/>
        </p:nvPicPr>
        <p:blipFill rotWithShape="1">
          <a:blip r:embed="rId4">
            <a:extLst>
              <a:ext uri="{28A0092B-C50C-407E-A947-70E740481C1C}">
                <a14:useLocalDpi xmlns:a14="http://schemas.microsoft.com/office/drawing/2010/main" val="0"/>
              </a:ext>
            </a:extLst>
          </a:blip>
          <a:srcRect r="4" b="9760"/>
          <a:stretch/>
        </p:blipFill>
        <p:spPr>
          <a:xfrm>
            <a:off x="4601056" y="3474722"/>
            <a:ext cx="3749040" cy="3383279"/>
          </a:xfrm>
          <a:prstGeom prst="rect">
            <a:avLst/>
          </a:prstGeom>
        </p:spPr>
      </p:pic>
      <p:pic>
        <p:nvPicPr>
          <p:cNvPr id="11" name="Picture 10" descr="A picture containing person, food, hand, dessert&#10;&#10;Description automatically generated">
            <a:extLst>
              <a:ext uri="{FF2B5EF4-FFF2-40B4-BE49-F238E27FC236}">
                <a16:creationId xmlns:a16="http://schemas.microsoft.com/office/drawing/2014/main" id="{5F9CDD8E-93EC-E7D4-4FED-B10509FC2EA0}"/>
              </a:ext>
            </a:extLst>
          </p:cNvPr>
          <p:cNvPicPr>
            <a:picLocks noChangeAspect="1"/>
          </p:cNvPicPr>
          <p:nvPr/>
        </p:nvPicPr>
        <p:blipFill rotWithShape="1">
          <a:blip r:embed="rId5">
            <a:extLst>
              <a:ext uri="{28A0092B-C50C-407E-A947-70E740481C1C}">
                <a14:useLocalDpi xmlns:a14="http://schemas.microsoft.com/office/drawing/2010/main" val="0"/>
              </a:ext>
            </a:extLst>
          </a:blip>
          <a:srcRect r="4" b="9760"/>
          <a:stretch/>
        </p:blipFill>
        <p:spPr>
          <a:xfrm>
            <a:off x="8442960" y="3474719"/>
            <a:ext cx="3749040" cy="3383280"/>
          </a:xfrm>
          <a:prstGeom prst="rect">
            <a:avLst/>
          </a:prstGeom>
        </p:spPr>
      </p:pic>
    </p:spTree>
    <p:extLst>
      <p:ext uri="{BB962C8B-B14F-4D97-AF65-F5344CB8AC3E}">
        <p14:creationId xmlns:p14="http://schemas.microsoft.com/office/powerpoint/2010/main" val="4230934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B4CE1F-7EB8-31E6-26DC-0BAD33C23E11}"/>
              </a:ext>
            </a:extLst>
          </p:cNvPr>
          <p:cNvSpPr>
            <a:spLocks noGrp="1"/>
          </p:cNvSpPr>
          <p:nvPr>
            <p:ph idx="1"/>
          </p:nvPr>
        </p:nvSpPr>
        <p:spPr>
          <a:xfrm>
            <a:off x="1000450" y="3067026"/>
            <a:ext cx="3150131" cy="3272324"/>
          </a:xfrm>
        </p:spPr>
        <p:txBody>
          <a:bodyPr anchor="t">
            <a:normAutofit/>
          </a:bodyPr>
          <a:lstStyle/>
          <a:p>
            <a:r>
              <a:rPr lang="en-GB" sz="1600" dirty="0"/>
              <a:t>Separate mixture into 3 bowls and put a couple of droplets of red food colouring into one, a couple of droplets of blue into the other and leave the last one white.</a:t>
            </a:r>
          </a:p>
          <a:p>
            <a:r>
              <a:rPr lang="en-GB" sz="1600" dirty="0"/>
              <a:t>Poor the white into a baking mould, then poor in the red and finally poor in the blue. Swirl around with a toothpick to create a tie e effect.</a:t>
            </a:r>
          </a:p>
          <a:p>
            <a:r>
              <a:rPr lang="en-GB" sz="1600" dirty="0"/>
              <a:t>Bake at 170 ℃ on fan for 35-40 minutes until golden brown.</a:t>
            </a:r>
          </a:p>
        </p:txBody>
      </p:sp>
      <p:pic>
        <p:nvPicPr>
          <p:cNvPr id="7" name="Picture 6" descr="A picture containing person, food&#10;&#10;Description automatically generated">
            <a:extLst>
              <a:ext uri="{FF2B5EF4-FFF2-40B4-BE49-F238E27FC236}">
                <a16:creationId xmlns:a16="http://schemas.microsoft.com/office/drawing/2014/main" id="{04BAE96A-E5C2-8B91-3B61-273F7AE96CED}"/>
              </a:ext>
            </a:extLst>
          </p:cNvPr>
          <p:cNvPicPr>
            <a:picLocks noChangeAspect="1"/>
          </p:cNvPicPr>
          <p:nvPr/>
        </p:nvPicPr>
        <p:blipFill rotWithShape="1">
          <a:blip r:embed="rId2">
            <a:extLst>
              <a:ext uri="{28A0092B-C50C-407E-A947-70E740481C1C}">
                <a14:useLocalDpi xmlns:a14="http://schemas.microsoft.com/office/drawing/2010/main" val="0"/>
              </a:ext>
            </a:extLst>
          </a:blip>
          <a:srcRect t="2384" r="4" b="7376"/>
          <a:stretch/>
        </p:blipFill>
        <p:spPr>
          <a:xfrm>
            <a:off x="4601056" y="3474730"/>
            <a:ext cx="3749040" cy="3383270"/>
          </a:xfrm>
          <a:prstGeom prst="rect">
            <a:avLst/>
          </a:prstGeom>
        </p:spPr>
      </p:pic>
      <p:pic>
        <p:nvPicPr>
          <p:cNvPr id="5" name="Picture 4" descr="A picture containing food, fondue&#10;&#10;Description automatically generated">
            <a:extLst>
              <a:ext uri="{FF2B5EF4-FFF2-40B4-BE49-F238E27FC236}">
                <a16:creationId xmlns:a16="http://schemas.microsoft.com/office/drawing/2014/main" id="{8BDA0C7B-E319-465C-0BF7-19D29F5B3105}"/>
              </a:ext>
            </a:extLst>
          </p:cNvPr>
          <p:cNvPicPr>
            <a:picLocks noChangeAspect="1"/>
          </p:cNvPicPr>
          <p:nvPr/>
        </p:nvPicPr>
        <p:blipFill rotWithShape="1">
          <a:blip r:embed="rId3">
            <a:extLst>
              <a:ext uri="{28A0092B-C50C-407E-A947-70E740481C1C}">
                <a14:useLocalDpi xmlns:a14="http://schemas.microsoft.com/office/drawing/2010/main" val="0"/>
              </a:ext>
            </a:extLst>
          </a:blip>
          <a:srcRect t="279" r="4" b="9482"/>
          <a:stretch/>
        </p:blipFill>
        <p:spPr>
          <a:xfrm>
            <a:off x="8489392" y="3474730"/>
            <a:ext cx="3749040" cy="3383270"/>
          </a:xfrm>
          <a:prstGeom prst="rect">
            <a:avLst/>
          </a:prstGeom>
        </p:spPr>
      </p:pic>
      <p:pic>
        <p:nvPicPr>
          <p:cNvPr id="11" name="Picture 10" descr="A picture containing person, cup, indoor, food&#10;&#10;Description automatically generated">
            <a:extLst>
              <a:ext uri="{FF2B5EF4-FFF2-40B4-BE49-F238E27FC236}">
                <a16:creationId xmlns:a16="http://schemas.microsoft.com/office/drawing/2014/main" id="{65FE703B-C774-9E0B-2B2F-D7363E46D288}"/>
              </a:ext>
            </a:extLst>
          </p:cNvPr>
          <p:cNvPicPr>
            <a:picLocks noChangeAspect="1"/>
          </p:cNvPicPr>
          <p:nvPr/>
        </p:nvPicPr>
        <p:blipFill rotWithShape="1">
          <a:blip r:embed="rId4">
            <a:extLst>
              <a:ext uri="{28A0092B-C50C-407E-A947-70E740481C1C}">
                <a14:useLocalDpi xmlns:a14="http://schemas.microsoft.com/office/drawing/2010/main" val="0"/>
              </a:ext>
            </a:extLst>
          </a:blip>
          <a:srcRect t="8991" r="4" b="769"/>
          <a:stretch/>
        </p:blipFill>
        <p:spPr>
          <a:xfrm>
            <a:off x="8489392" y="0"/>
            <a:ext cx="3749040" cy="3383279"/>
          </a:xfrm>
          <a:prstGeom prst="rect">
            <a:avLst/>
          </a:prstGeom>
        </p:spPr>
      </p:pic>
      <p:pic>
        <p:nvPicPr>
          <p:cNvPr id="9" name="Picture 8" descr="A picture containing coffee, cup, ground, food&#10;&#10;Description automatically generated">
            <a:extLst>
              <a:ext uri="{FF2B5EF4-FFF2-40B4-BE49-F238E27FC236}">
                <a16:creationId xmlns:a16="http://schemas.microsoft.com/office/drawing/2014/main" id="{DFFA0524-5363-A0CA-3509-41D36ED49128}"/>
              </a:ext>
            </a:extLst>
          </p:cNvPr>
          <p:cNvPicPr>
            <a:picLocks noChangeAspect="1"/>
          </p:cNvPicPr>
          <p:nvPr/>
        </p:nvPicPr>
        <p:blipFill rotWithShape="1">
          <a:blip r:embed="rId5">
            <a:extLst>
              <a:ext uri="{28A0092B-C50C-407E-A947-70E740481C1C}">
                <a14:useLocalDpi xmlns:a14="http://schemas.microsoft.com/office/drawing/2010/main" val="0"/>
              </a:ext>
            </a:extLst>
          </a:blip>
          <a:srcRect t="9756" r="4" b="4"/>
          <a:stretch/>
        </p:blipFill>
        <p:spPr>
          <a:xfrm>
            <a:off x="4601056" y="-2"/>
            <a:ext cx="3749040" cy="3383280"/>
          </a:xfrm>
          <a:prstGeom prst="rect">
            <a:avLst/>
          </a:prstGeom>
        </p:spPr>
      </p:pic>
    </p:spTree>
    <p:extLst>
      <p:ext uri="{BB962C8B-B14F-4D97-AF65-F5344CB8AC3E}">
        <p14:creationId xmlns:p14="http://schemas.microsoft.com/office/powerpoint/2010/main" val="38432653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572</Words>
  <Application>Microsoft Macintosh PowerPoint</Application>
  <PresentationFormat>Widescreen</PresentationFormat>
  <Paragraphs>55</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Bernard MT Condensed</vt:lpstr>
      <vt:lpstr>Calibri</vt:lpstr>
      <vt:lpstr>Calibri Light</vt:lpstr>
      <vt:lpstr>Segoe UI</vt:lpstr>
      <vt:lpstr>Office Theme</vt:lpstr>
      <vt:lpstr>PowerPoint Presentation</vt:lpstr>
      <vt:lpstr>PowerPoint Presentation</vt:lpstr>
      <vt:lpstr>PowerPoint Presentation</vt:lpstr>
      <vt:lpstr>PowerPoint Presentation</vt:lpstr>
      <vt:lpstr>PowerPoint Presentation</vt:lpstr>
      <vt:lpstr>The Queen’s Jubilee tie dye cake</vt:lpstr>
      <vt:lpstr>Ingredients:</vt:lpstr>
      <vt:lpstr>How to make the 2nd and 3rd layers:</vt:lpstr>
      <vt:lpstr>PowerPoint Presentation</vt:lpstr>
      <vt:lpstr>How to make the 1st layer</vt:lpstr>
      <vt:lpstr>What will I need:</vt:lpstr>
      <vt:lpstr>PowerPoint Presentation</vt:lpstr>
      <vt:lpstr>PowerPoint Presentation</vt:lpstr>
      <vt:lpstr>Drum Roll For The Finished Cake!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Mrs. S. Callaway</dc:creator>
  <cp:lastModifiedBy>Mr. T. Eden</cp:lastModifiedBy>
  <cp:revision>7</cp:revision>
  <dcterms:created xsi:type="dcterms:W3CDTF">2022-05-16T09:04:50Z</dcterms:created>
  <dcterms:modified xsi:type="dcterms:W3CDTF">2022-06-13T16:36:58Z</dcterms:modified>
</cp:coreProperties>
</file>