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1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0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4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8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2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2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0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08332"/>
              </p:ext>
            </p:extLst>
          </p:nvPr>
        </p:nvGraphicFramePr>
        <p:xfrm>
          <a:off x="96146" y="144482"/>
          <a:ext cx="9505054" cy="1402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70797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2270382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932342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931533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139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Art</a:t>
                      </a:r>
                      <a:r>
                        <a:rPr lang="en-GB" sz="900" baseline="0" dirty="0">
                          <a:effectLst/>
                        </a:rPr>
                        <a:t> and Design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Year 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Autumn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Zines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61889"/>
              </p:ext>
            </p:extLst>
          </p:nvPr>
        </p:nvGraphicFramePr>
        <p:xfrm>
          <a:off x="113009" y="447695"/>
          <a:ext cx="4858348" cy="128836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66061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145370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446917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35174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     Key Words- Art</a:t>
                      </a:r>
                      <a:r>
                        <a:rPr lang="en-GB" sz="900" baseline="0" dirty="0">
                          <a:effectLst/>
                        </a:rPr>
                        <a:t> and Design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38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Zines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</a:t>
                      </a:r>
                      <a:r>
                        <a:rPr lang="en-GB" sz="900" dirty="0"/>
                        <a:t> non-commercial often homemade or online publication usually devoted to specialized and often unconventional subject matter.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38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Typography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style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appearance of lettering in art.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38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Illustration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  drawing or picture related to a story or text.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38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Textile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Using fabric  and textile techniques to create an art piece.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69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Mixed Media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variety of techniques and materials used in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138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 design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art or skill of combining text and pictures in advertisements, magazines, online or books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85475"/>
              </p:ext>
            </p:extLst>
          </p:nvPr>
        </p:nvGraphicFramePr>
        <p:xfrm>
          <a:off x="96146" y="1899000"/>
          <a:ext cx="4858348" cy="105738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51233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169812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3437303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83364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Theme- Zines </a:t>
                      </a:r>
                      <a:r>
                        <a:rPr lang="en-GB" sz="900" baseline="0">
                          <a:effectLst/>
                        </a:rPr>
                        <a:t>/ Textiles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Issues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important topic or problem for debate or discussion, whether on a personal, local, national or international level.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Teesha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Moore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mixed media artist from the USA, producing visual diaries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Dominic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McGill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British artist who uses doodles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text in his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Jasper Johns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pop artist, famed for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using numbers, flags and targets in his 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34793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Mana Morimoto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Japanese textile artist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who hand stitches into photographs.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56375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37378"/>
              </p:ext>
            </p:extLst>
          </p:nvPr>
        </p:nvGraphicFramePr>
        <p:xfrm>
          <a:off x="113009" y="3072410"/>
          <a:ext cx="4858348" cy="126606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66061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145370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446917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35875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</a:rPr>
                        <a:t>Techniques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</a:rPr>
                        <a:t> / Processes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71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Collage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made by sticking various different materials such as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photographs and paper onto a background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284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I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mages and designs used in books, magazines, etc.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also 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pictures shown on a computer screen.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3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transfer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gelatinous substance used to</a:t>
                      </a:r>
                      <a:r>
                        <a:rPr lang="en-GB" sz="900" baseline="0" dirty="0">
                          <a:effectLst/>
                        </a:rPr>
                        <a:t> copy images onto another surface.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3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 stitching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art of sewing by hand. 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284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Embellishment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decorative detail or feature added to something to make it more attractive.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378961"/>
              </p:ext>
            </p:extLst>
          </p:nvPr>
        </p:nvGraphicFramePr>
        <p:xfrm>
          <a:off x="5486318" y="446991"/>
          <a:ext cx="3990474" cy="1606051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06354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960842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823278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43594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</a:t>
                      </a:r>
                      <a:r>
                        <a:rPr lang="en-GB" sz="900" dirty="0">
                          <a:effectLst/>
                        </a:rPr>
                        <a:t>Materials / Tools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435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liner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tipped felt tip pen used to define images.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4440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Watercolour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Paint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Paints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made of pigments suspended in a water-based solution. </a:t>
                      </a:r>
                      <a:r>
                        <a:rPr lang="en-GB" sz="9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Watercolour </a:t>
                      </a: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refers to both the medium and the resulting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938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Acrylic paint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 strong pigment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solution of an 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acrylic resin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it dries quickly 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938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Embroidery thread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Bright coloured threads used for sewing.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1435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Fabric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 piece of woven / knitted cloth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725691"/>
                  </a:ext>
                </a:extLst>
              </a:tr>
              <a:tr h="1435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needle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metal tool with an eye, used to sew with.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60532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283694"/>
              </p:ext>
            </p:extLst>
          </p:nvPr>
        </p:nvGraphicFramePr>
        <p:xfrm>
          <a:off x="5498679" y="2150136"/>
          <a:ext cx="3990473" cy="218833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94595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638544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3157334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52322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</a:t>
                      </a:r>
                      <a:r>
                        <a:rPr lang="en-GB" sz="900" dirty="0">
                          <a:effectLst/>
                        </a:rPr>
                        <a:t>Formal Elements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52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Colour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red, blue, green, etc.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52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Lines are marks that span a distance between two points </a:t>
                      </a:r>
                      <a:endParaRPr lang="en-GB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311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shape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A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flat, enclosed area of an artwork created through lines, textures, colours e.g.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triangles, circles, and squares.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311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distances or areas around, between and within components of a piece of artwork.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471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lightness or darkness of colours used, which can help to create a sense of depth or distance.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511293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texture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way something / surface feels. 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25101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three dimensional shape.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67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30002"/>
              </p:ext>
            </p:extLst>
          </p:nvPr>
        </p:nvGraphicFramePr>
        <p:xfrm>
          <a:off x="7212056" y="4686582"/>
          <a:ext cx="1979652" cy="1517272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29690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649962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</a:tblGrid>
              <a:tr h="189659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Embroidery  </a:t>
                      </a:r>
                      <a:r>
                        <a:rPr lang="en-GB" sz="900" dirty="0">
                          <a:effectLst/>
                        </a:rPr>
                        <a:t>Stitches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Running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 Knot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069263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Chain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596705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Satin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76379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Whip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270241"/>
                  </a:ext>
                </a:extLst>
              </a:tr>
              <a:tr h="189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00399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1723"/>
              </p:ext>
            </p:extLst>
          </p:nvPr>
        </p:nvGraphicFramePr>
        <p:xfrm>
          <a:off x="113009" y="4686582"/>
          <a:ext cx="5402612" cy="169183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64631">
                  <a:extLst>
                    <a:ext uri="{9D8B030D-6E8A-4147-A177-3AD203B41FA5}">
                      <a16:colId xmlns:a16="http://schemas.microsoft.com/office/drawing/2014/main" val="2865856449"/>
                    </a:ext>
                  </a:extLst>
                </a:gridCol>
                <a:gridCol w="591417">
                  <a:extLst>
                    <a:ext uri="{9D8B030D-6E8A-4147-A177-3AD203B41FA5}">
                      <a16:colId xmlns:a16="http://schemas.microsoft.com/office/drawing/2014/main" val="2517117859"/>
                    </a:ext>
                  </a:extLst>
                </a:gridCol>
                <a:gridCol w="4646564">
                  <a:extLst>
                    <a:ext uri="{9D8B030D-6E8A-4147-A177-3AD203B41FA5}">
                      <a16:colId xmlns:a16="http://schemas.microsoft.com/office/drawing/2014/main" val="3393778748"/>
                    </a:ext>
                  </a:extLst>
                </a:gridCol>
              </a:tblGrid>
              <a:tr h="66531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18027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Name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Recall one or more pieces of information.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08482"/>
                  </a:ext>
                </a:extLst>
              </a:tr>
              <a:tr h="1971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at the work of other artists to see how they have created their 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798111"/>
                  </a:ext>
                </a:extLst>
              </a:tr>
              <a:tr h="1902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assess the successes and areas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improvement in work. </a:t>
                      </a:r>
                      <a:endParaRPr lang="en-GB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179302"/>
                  </a:ext>
                </a:extLst>
              </a:tr>
              <a:tr h="247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Describe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an account in words of a piece of art work</a:t>
                      </a:r>
                      <a:r>
                        <a:rPr lang="en-GB" sz="900" baseline="0" dirty="0">
                          <a:effectLst/>
                        </a:rPr>
                        <a:t> </a:t>
                      </a:r>
                      <a:r>
                        <a:rPr lang="en-GB" sz="900" baseline="0" dirty="0" err="1">
                          <a:effectLst/>
                        </a:rPr>
                        <a:t>eg</a:t>
                      </a:r>
                      <a:r>
                        <a:rPr lang="en-GB" sz="900" baseline="0" dirty="0">
                          <a:effectLst/>
                        </a:rPr>
                        <a:t>. Looking at how the artist has used colour.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53267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show work in progress or a finished piece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 group and to talk about it.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48607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How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Discuss the creation of</a:t>
                      </a:r>
                      <a:r>
                        <a:rPr lang="en-GB" sz="900" baseline="0" dirty="0">
                          <a:effectLst/>
                        </a:rPr>
                        <a:t> a piece of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34339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 about 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work as it progresses in order to make improvements.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237129"/>
                  </a:ext>
                </a:extLst>
              </a:tr>
              <a:tr h="183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 or write about a topic in detail.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23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</TotalTime>
  <Words>594</Words>
  <Application>Microsoft Office PowerPoint</Application>
  <PresentationFormat>A4 Paper (210x297 mm)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Mrs. A. Silver</cp:lastModifiedBy>
  <cp:revision>89</cp:revision>
  <cp:lastPrinted>2019-06-19T14:34:40Z</cp:lastPrinted>
  <dcterms:created xsi:type="dcterms:W3CDTF">2019-06-10T16:10:50Z</dcterms:created>
  <dcterms:modified xsi:type="dcterms:W3CDTF">2020-10-14T15:03:05Z</dcterms:modified>
</cp:coreProperties>
</file>