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3" r:id="rId2"/>
  </p:sldMasterIdLst>
  <p:notesMasterIdLst>
    <p:notesMasterId r:id="rId13"/>
  </p:notesMasterIdLst>
  <p:sldIdLst>
    <p:sldId id="260" r:id="rId3"/>
    <p:sldId id="261" r:id="rId4"/>
    <p:sldId id="262" r:id="rId5"/>
    <p:sldId id="264" r:id="rId6"/>
    <p:sldId id="276" r:id="rId7"/>
    <p:sldId id="277" r:id="rId8"/>
    <p:sldId id="278" r:id="rId9"/>
    <p:sldId id="279" r:id="rId10"/>
    <p:sldId id="280" r:id="rId11"/>
    <p:sldId id="28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77124"/>
    <a:srgbClr val="1B17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88"/>
    <p:restoredTop sz="94694"/>
  </p:normalViewPr>
  <p:slideViewPr>
    <p:cSldViewPr snapToGrid="0">
      <p:cViewPr varScale="1">
        <p:scale>
          <a:sx n="121" d="100"/>
          <a:sy n="121" d="100"/>
        </p:scale>
        <p:origin x="108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 T. Eden" userId="f197e6ae-446d-4df4-964d-3ec35815900f" providerId="ADAL" clId="{C6FDD584-8A5C-C140-9538-B52B2A72153F}"/>
    <pc:docChg chg="modSld">
      <pc:chgData name="Mr. T. Eden" userId="f197e6ae-446d-4df4-964d-3ec35815900f" providerId="ADAL" clId="{C6FDD584-8A5C-C140-9538-B52B2A72153F}" dt="2023-06-19T16:02:33.223" v="51" actId="20577"/>
      <pc:docMkLst>
        <pc:docMk/>
      </pc:docMkLst>
      <pc:sldChg chg="modSp mod">
        <pc:chgData name="Mr. T. Eden" userId="f197e6ae-446d-4df4-964d-3ec35815900f" providerId="ADAL" clId="{C6FDD584-8A5C-C140-9538-B52B2A72153F}" dt="2023-06-19T16:02:33.223" v="51" actId="20577"/>
        <pc:sldMkLst>
          <pc:docMk/>
          <pc:sldMk cId="3748304913" sldId="279"/>
        </pc:sldMkLst>
        <pc:spChg chg="mod">
          <ac:chgData name="Mr. T. Eden" userId="f197e6ae-446d-4df4-964d-3ec35815900f" providerId="ADAL" clId="{C6FDD584-8A5C-C140-9538-B52B2A72153F}" dt="2023-06-19T16:02:33.223" v="51" actId="20577"/>
          <ac:spMkLst>
            <pc:docMk/>
            <pc:sldMk cId="3748304913" sldId="279"/>
            <ac:spMk id="13" creationId="{19DFC6CA-D723-45DB-BFE3-66BD46ADEF09}"/>
          </ac:spMkLst>
        </pc:spChg>
      </pc:sldChg>
    </pc:docChg>
  </pc:docChgLst>
  <pc:docChgLst>
    <pc:chgData name="Mr. T. Eden" userId="f197e6ae-446d-4df4-964d-3ec35815900f" providerId="ADAL" clId="{5939DB80-C615-4079-B900-D802C04323C2}"/>
    <pc:docChg chg="custSel modSld">
      <pc:chgData name="Mr. T. Eden" userId="f197e6ae-446d-4df4-964d-3ec35815900f" providerId="ADAL" clId="{5939DB80-C615-4079-B900-D802C04323C2}" dt="2023-05-04T11:48:22.242" v="35" actId="1076"/>
      <pc:docMkLst>
        <pc:docMk/>
      </pc:docMkLst>
      <pc:sldChg chg="modSp mod">
        <pc:chgData name="Mr. T. Eden" userId="f197e6ae-446d-4df4-964d-3ec35815900f" providerId="ADAL" clId="{5939DB80-C615-4079-B900-D802C04323C2}" dt="2023-05-04T11:40:51.865" v="13" actId="115"/>
        <pc:sldMkLst>
          <pc:docMk/>
          <pc:sldMk cId="4084440601" sldId="278"/>
        </pc:sldMkLst>
        <pc:spChg chg="mod">
          <ac:chgData name="Mr. T. Eden" userId="f197e6ae-446d-4df4-964d-3ec35815900f" providerId="ADAL" clId="{5939DB80-C615-4079-B900-D802C04323C2}" dt="2023-05-04T11:40:51.865" v="13" actId="115"/>
          <ac:spMkLst>
            <pc:docMk/>
            <pc:sldMk cId="4084440601" sldId="278"/>
            <ac:spMk id="2" creationId="{AA197A07-6534-EF5D-C3DA-BD863544331C}"/>
          </ac:spMkLst>
        </pc:spChg>
        <pc:spChg chg="mod">
          <ac:chgData name="Mr. T. Eden" userId="f197e6ae-446d-4df4-964d-3ec35815900f" providerId="ADAL" clId="{5939DB80-C615-4079-B900-D802C04323C2}" dt="2023-05-04T11:39:51.111" v="12" actId="20577"/>
          <ac:spMkLst>
            <pc:docMk/>
            <pc:sldMk cId="4084440601" sldId="278"/>
            <ac:spMk id="3" creationId="{161A6FCA-F2BA-1475-770A-330F7388E545}"/>
          </ac:spMkLst>
        </pc:spChg>
      </pc:sldChg>
      <pc:sldChg chg="addSp delSp modSp mod">
        <pc:chgData name="Mr. T. Eden" userId="f197e6ae-446d-4df4-964d-3ec35815900f" providerId="ADAL" clId="{5939DB80-C615-4079-B900-D802C04323C2}" dt="2023-05-04T11:48:22.242" v="35" actId="1076"/>
        <pc:sldMkLst>
          <pc:docMk/>
          <pc:sldMk cId="3748304913" sldId="279"/>
        </pc:sldMkLst>
        <pc:spChg chg="mod">
          <ac:chgData name="Mr. T. Eden" userId="f197e6ae-446d-4df4-964d-3ec35815900f" providerId="ADAL" clId="{5939DB80-C615-4079-B900-D802C04323C2}" dt="2023-05-04T11:41:11.645" v="17" actId="1076"/>
          <ac:spMkLst>
            <pc:docMk/>
            <pc:sldMk cId="3748304913" sldId="279"/>
            <ac:spMk id="5" creationId="{175E18A5-5B74-A368-1461-641A3A24BABE}"/>
          </ac:spMkLst>
        </pc:spChg>
        <pc:spChg chg="mod">
          <ac:chgData name="Mr. T. Eden" userId="f197e6ae-446d-4df4-964d-3ec35815900f" providerId="ADAL" clId="{5939DB80-C615-4079-B900-D802C04323C2}" dt="2023-05-04T11:40:59.064" v="14" actId="115"/>
          <ac:spMkLst>
            <pc:docMk/>
            <pc:sldMk cId="3748304913" sldId="279"/>
            <ac:spMk id="13" creationId="{19DFC6CA-D723-45DB-BFE3-66BD46ADEF09}"/>
          </ac:spMkLst>
        </pc:spChg>
        <pc:picChg chg="del">
          <ac:chgData name="Mr. T. Eden" userId="f197e6ae-446d-4df4-964d-3ec35815900f" providerId="ADAL" clId="{5939DB80-C615-4079-B900-D802C04323C2}" dt="2023-05-04T11:48:13.260" v="31" actId="478"/>
          <ac:picMkLst>
            <pc:docMk/>
            <pc:sldMk cId="3748304913" sldId="279"/>
            <ac:picMk id="3" creationId="{8F11CF0D-C853-9BEE-3532-1D807E7927A9}"/>
          </ac:picMkLst>
        </pc:picChg>
        <pc:picChg chg="add mod">
          <ac:chgData name="Mr. T. Eden" userId="f197e6ae-446d-4df4-964d-3ec35815900f" providerId="ADAL" clId="{5939DB80-C615-4079-B900-D802C04323C2}" dt="2023-05-04T11:48:22.242" v="35" actId="1076"/>
          <ac:picMkLst>
            <pc:docMk/>
            <pc:sldMk cId="3748304913" sldId="279"/>
            <ac:picMk id="4" creationId="{F5F1BD97-03B4-4845-AFD7-7FBE04866B28}"/>
          </ac:picMkLst>
        </pc:picChg>
      </pc:sldChg>
      <pc:sldChg chg="delSp modSp mod">
        <pc:chgData name="Mr. T. Eden" userId="f197e6ae-446d-4df4-964d-3ec35815900f" providerId="ADAL" clId="{5939DB80-C615-4079-B900-D802C04323C2}" dt="2023-05-04T11:46:39.366" v="30" actId="115"/>
        <pc:sldMkLst>
          <pc:docMk/>
          <pc:sldMk cId="3600263760" sldId="280"/>
        </pc:sldMkLst>
        <pc:spChg chg="del">
          <ac:chgData name="Mr. T. Eden" userId="f197e6ae-446d-4df4-964d-3ec35815900f" providerId="ADAL" clId="{5939DB80-C615-4079-B900-D802C04323C2}" dt="2023-05-04T11:45:53.498" v="26" actId="478"/>
          <ac:spMkLst>
            <pc:docMk/>
            <pc:sldMk cId="3600263760" sldId="280"/>
            <ac:spMk id="4" creationId="{4D05BCC5-895F-569D-0CE3-F151E63CFB12}"/>
          </ac:spMkLst>
        </pc:spChg>
        <pc:spChg chg="mod">
          <ac:chgData name="Mr. T. Eden" userId="f197e6ae-446d-4df4-964d-3ec35815900f" providerId="ADAL" clId="{5939DB80-C615-4079-B900-D802C04323C2}" dt="2023-05-04T11:46:39.366" v="30" actId="115"/>
          <ac:spMkLst>
            <pc:docMk/>
            <pc:sldMk cId="3600263760" sldId="280"/>
            <ac:spMk id="13" creationId="{19DFC6CA-D723-45DB-BFE3-66BD46ADEF09}"/>
          </ac:spMkLst>
        </pc:spChg>
        <pc:graphicFrameChg chg="mod modGraphic">
          <ac:chgData name="Mr. T. Eden" userId="f197e6ae-446d-4df4-964d-3ec35815900f" providerId="ADAL" clId="{5939DB80-C615-4079-B900-D802C04323C2}" dt="2023-05-04T11:46:04.851" v="28" actId="1076"/>
          <ac:graphicFrameMkLst>
            <pc:docMk/>
            <pc:sldMk cId="3600263760" sldId="280"/>
            <ac:graphicFrameMk id="3" creationId="{70813B5B-3FB1-802F-999E-BE3F1EAF78BD}"/>
          </ac:graphicFrameMkLst>
        </pc:graphicFrameChg>
      </pc:sldChg>
      <pc:sldChg chg="modSp mod">
        <pc:chgData name="Mr. T. Eden" userId="f197e6ae-446d-4df4-964d-3ec35815900f" providerId="ADAL" clId="{5939DB80-C615-4079-B900-D802C04323C2}" dt="2023-05-04T11:44:03.189" v="24" actId="20577"/>
        <pc:sldMkLst>
          <pc:docMk/>
          <pc:sldMk cId="1482571139" sldId="281"/>
        </pc:sldMkLst>
        <pc:spChg chg="mod">
          <ac:chgData name="Mr. T. Eden" userId="f197e6ae-446d-4df4-964d-3ec35815900f" providerId="ADAL" clId="{5939DB80-C615-4079-B900-D802C04323C2}" dt="2023-05-04T11:44:03.189" v="24" actId="20577"/>
          <ac:spMkLst>
            <pc:docMk/>
            <pc:sldMk cId="1482571139" sldId="281"/>
            <ac:spMk id="3" creationId="{6532E121-551A-DC16-3245-F27A3AD3EB3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980CDC-3597-A540-B960-E1F4D0A4F88A}" type="datetimeFigureOut">
              <a:rPr lang="en-US" smtClean="0"/>
              <a:t>6/19/23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96CD9B-E480-994A-9E06-93C887D2EA64}" type="slidenum">
              <a:rPr lang="en-US" smtClean="0"/>
              <a:t>‹#›</a:t>
            </a:fld>
            <a:endParaRPr lang="en-US"/>
          </a:p>
        </p:txBody>
      </p:sp>
    </p:spTree>
    <p:extLst>
      <p:ext uri="{BB962C8B-B14F-4D97-AF65-F5344CB8AC3E}">
        <p14:creationId xmlns:p14="http://schemas.microsoft.com/office/powerpoint/2010/main" val="971021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96CD9B-E480-994A-9E06-93C887D2EA64}" type="slidenum">
              <a:rPr lang="en-US" smtClean="0"/>
              <a:t>9</a:t>
            </a:fld>
            <a:endParaRPr lang="en-US"/>
          </a:p>
        </p:txBody>
      </p:sp>
    </p:spTree>
    <p:extLst>
      <p:ext uri="{BB962C8B-B14F-4D97-AF65-F5344CB8AC3E}">
        <p14:creationId xmlns:p14="http://schemas.microsoft.com/office/powerpoint/2010/main" val="957052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96CD9B-E480-994A-9E06-93C887D2EA64}" type="slidenum">
              <a:rPr lang="en-US" smtClean="0"/>
              <a:t>10</a:t>
            </a:fld>
            <a:endParaRPr lang="en-US"/>
          </a:p>
        </p:txBody>
      </p:sp>
    </p:spTree>
    <p:extLst>
      <p:ext uri="{BB962C8B-B14F-4D97-AF65-F5344CB8AC3E}">
        <p14:creationId xmlns:p14="http://schemas.microsoft.com/office/powerpoint/2010/main" val="967146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B30BF-1654-0E35-E562-624B52F6073D}"/>
              </a:ext>
            </a:extLst>
          </p:cNvPr>
          <p:cNvSpPr>
            <a:spLocks noGrp="1"/>
          </p:cNvSpPr>
          <p:nvPr>
            <p:ph type="ctrTitle"/>
          </p:nvPr>
        </p:nvSpPr>
        <p:spPr>
          <a:xfrm>
            <a:off x="838200" y="2269325"/>
            <a:ext cx="9144000" cy="1505239"/>
          </a:xfrm>
          <a:prstGeom prst="rect">
            <a:avLst/>
          </a:prstGeom>
        </p:spPr>
        <p:txBody>
          <a:bodyPr anchor="b"/>
          <a:lstStyle>
            <a:lvl1pPr algn="l">
              <a:defRPr sz="5400" b="1" i="0">
                <a:latin typeface="Cormorant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9D2124A-9BBD-48A6-37DD-57ED4E82B352}"/>
              </a:ext>
            </a:extLst>
          </p:cNvPr>
          <p:cNvSpPr>
            <a:spLocks noGrp="1"/>
          </p:cNvSpPr>
          <p:nvPr>
            <p:ph type="subTitle" idx="1"/>
          </p:nvPr>
        </p:nvSpPr>
        <p:spPr>
          <a:xfrm>
            <a:off x="838200" y="4017164"/>
            <a:ext cx="9144000" cy="1505238"/>
          </a:xfrm>
          <a:prstGeom prst="rect">
            <a:avLst/>
          </a:prstGeom>
        </p:spPr>
        <p:txBody>
          <a:bodyPr/>
          <a:lstStyle>
            <a:lvl1pPr marL="0" indent="0" algn="l">
              <a:buNone/>
              <a:defRPr sz="2400" b="1" i="0">
                <a:latin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Date Placeholder 3">
            <a:extLst>
              <a:ext uri="{FF2B5EF4-FFF2-40B4-BE49-F238E27FC236}">
                <a16:creationId xmlns:a16="http://schemas.microsoft.com/office/drawing/2014/main" id="{60CE9A32-5967-71F5-9FA2-49E23D00480D}"/>
              </a:ext>
            </a:extLst>
          </p:cNvPr>
          <p:cNvSpPr>
            <a:spLocks noGrp="1"/>
          </p:cNvSpPr>
          <p:nvPr>
            <p:ph type="dt" sz="half" idx="10"/>
          </p:nvPr>
        </p:nvSpPr>
        <p:spPr/>
        <p:txBody>
          <a:bodyPr/>
          <a:lstStyle/>
          <a:p>
            <a:fld id="{1CC333C0-7274-C84B-83D3-EBF0A553BC67}" type="datetimeFigureOut">
              <a:rPr lang="en-US" smtClean="0"/>
              <a:t>6/19/23</a:t>
            </a:fld>
            <a:endParaRPr lang="en-US"/>
          </a:p>
        </p:txBody>
      </p:sp>
      <p:sp>
        <p:nvSpPr>
          <p:cNvPr id="5" name="Footer Placeholder 4">
            <a:extLst>
              <a:ext uri="{FF2B5EF4-FFF2-40B4-BE49-F238E27FC236}">
                <a16:creationId xmlns:a16="http://schemas.microsoft.com/office/drawing/2014/main" id="{A4985178-4790-238F-9691-FDBB18E0A2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043E66-51DE-07AA-54D3-8942DACC21A1}"/>
              </a:ext>
            </a:extLst>
          </p:cNvPr>
          <p:cNvSpPr>
            <a:spLocks noGrp="1"/>
          </p:cNvSpPr>
          <p:nvPr>
            <p:ph type="sldNum" sz="quarter" idx="12"/>
          </p:nvPr>
        </p:nvSpPr>
        <p:spPr/>
        <p:txBody>
          <a:bodyPr/>
          <a:lstStyle/>
          <a:p>
            <a:fld id="{EC9A8EFC-93DA-7B44-B2DA-D5CD98C8985E}" type="slidenum">
              <a:rPr lang="en-US" smtClean="0"/>
              <a:t>‹#›</a:t>
            </a:fld>
            <a:endParaRPr lang="en-US"/>
          </a:p>
        </p:txBody>
      </p:sp>
    </p:spTree>
    <p:extLst>
      <p:ext uri="{BB962C8B-B14F-4D97-AF65-F5344CB8AC3E}">
        <p14:creationId xmlns:p14="http://schemas.microsoft.com/office/powerpoint/2010/main" val="3299957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ridgewater 2 Col Faded Image">
    <p:spTree>
      <p:nvGrpSpPr>
        <p:cNvPr id="1" name=""/>
        <p:cNvGrpSpPr/>
        <p:nvPr/>
      </p:nvGrpSpPr>
      <p:grpSpPr>
        <a:xfrm>
          <a:off x="0" y="0"/>
          <a:ext cx="0" cy="0"/>
          <a:chOff x="0" y="0"/>
          <a:chExt cx="0" cy="0"/>
        </a:xfrm>
      </p:grpSpPr>
      <p:pic>
        <p:nvPicPr>
          <p:cNvPr id="11" name="Picture 10" descr="A picture containing text, person, indoor, ceiling&#10;&#10;Description automatically generated">
            <a:extLst>
              <a:ext uri="{FF2B5EF4-FFF2-40B4-BE49-F238E27FC236}">
                <a16:creationId xmlns:a16="http://schemas.microsoft.com/office/drawing/2014/main" id="{45AAA90F-95AE-637F-FDE6-DB9DD4A897A6}"/>
              </a:ext>
            </a:extLst>
          </p:cNvPr>
          <p:cNvPicPr>
            <a:picLocks noChangeAspect="1"/>
          </p:cNvPicPr>
          <p:nvPr userDrawn="1"/>
        </p:nvPicPr>
        <p:blipFill>
          <a:blip r:embed="rId2">
            <a:alphaModFix amt="35000"/>
          </a:blip>
          <a:stretch>
            <a:fillRect/>
          </a:stretch>
        </p:blipFill>
        <p:spPr>
          <a:xfrm>
            <a:off x="3785260" y="-1124051"/>
            <a:ext cx="13680962" cy="9120642"/>
          </a:xfrm>
          <a:prstGeom prst="rect">
            <a:avLst/>
          </a:prstGeom>
          <a:effectLst>
            <a:softEdge rad="1270000"/>
          </a:effectLst>
        </p:spPr>
      </p:pic>
      <p:sp>
        <p:nvSpPr>
          <p:cNvPr id="3" name="Date Placeholder 2">
            <a:extLst>
              <a:ext uri="{FF2B5EF4-FFF2-40B4-BE49-F238E27FC236}">
                <a16:creationId xmlns:a16="http://schemas.microsoft.com/office/drawing/2014/main" id="{465F55F1-BBD0-1245-77E5-469F82C013BF}"/>
              </a:ext>
            </a:extLst>
          </p:cNvPr>
          <p:cNvSpPr>
            <a:spLocks noGrp="1"/>
          </p:cNvSpPr>
          <p:nvPr>
            <p:ph type="dt" sz="half" idx="10"/>
          </p:nvPr>
        </p:nvSpPr>
        <p:spPr/>
        <p:txBody>
          <a:bodyPr/>
          <a:lstStyle/>
          <a:p>
            <a:fld id="{B9A632BC-2DCE-7843-8812-B11CBAE13721}" type="datetimeFigureOut">
              <a:rPr lang="en-US" smtClean="0"/>
              <a:pPr/>
              <a:t>6/19/23</a:t>
            </a:fld>
            <a:endParaRPr lang="en-US" dirty="0"/>
          </a:p>
        </p:txBody>
      </p:sp>
      <p:sp>
        <p:nvSpPr>
          <p:cNvPr id="4" name="Footer Placeholder 3">
            <a:extLst>
              <a:ext uri="{FF2B5EF4-FFF2-40B4-BE49-F238E27FC236}">
                <a16:creationId xmlns:a16="http://schemas.microsoft.com/office/drawing/2014/main" id="{5E01A7FF-2CCE-DD95-4B70-2206107C7843}"/>
              </a:ext>
            </a:extLst>
          </p:cNvPr>
          <p:cNvSpPr>
            <a:spLocks noGrp="1"/>
          </p:cNvSpPr>
          <p:nvPr>
            <p:ph type="ftr" sz="quarter" idx="11"/>
          </p:nvPr>
        </p:nvSpPr>
        <p:spPr/>
        <p:txBody>
          <a:bodyPr/>
          <a:lstStyle/>
          <a:p>
            <a:r>
              <a:rPr lang="en-US"/>
              <a:t>LEARNING WITH PRIDE AND JOY</a:t>
            </a:r>
            <a:endParaRPr lang="en-US" dirty="0"/>
          </a:p>
        </p:txBody>
      </p:sp>
      <p:sp>
        <p:nvSpPr>
          <p:cNvPr id="5" name="Slide Number Placeholder 4">
            <a:extLst>
              <a:ext uri="{FF2B5EF4-FFF2-40B4-BE49-F238E27FC236}">
                <a16:creationId xmlns:a16="http://schemas.microsoft.com/office/drawing/2014/main" id="{F20D2917-77C8-9AAC-3BCB-533A32380FA9}"/>
              </a:ext>
            </a:extLst>
          </p:cNvPr>
          <p:cNvSpPr>
            <a:spLocks noGrp="1"/>
          </p:cNvSpPr>
          <p:nvPr>
            <p:ph type="sldNum" sz="quarter" idx="12"/>
          </p:nvPr>
        </p:nvSpPr>
        <p:spPr/>
        <p:txBody>
          <a:bodyPr/>
          <a:lstStyle/>
          <a:p>
            <a:fld id="{010606C2-AAEF-424B-A253-A735EFA16CFA}" type="slidenum">
              <a:rPr lang="en-US" smtClean="0"/>
              <a:pPr/>
              <a:t>‹#›</a:t>
            </a:fld>
            <a:endParaRPr lang="en-US" dirty="0"/>
          </a:p>
        </p:txBody>
      </p:sp>
      <p:sp>
        <p:nvSpPr>
          <p:cNvPr id="6" name="Title 1">
            <a:extLst>
              <a:ext uri="{FF2B5EF4-FFF2-40B4-BE49-F238E27FC236}">
                <a16:creationId xmlns:a16="http://schemas.microsoft.com/office/drawing/2014/main" id="{C25A2DD7-8632-C919-3464-40B45687E328}"/>
              </a:ext>
            </a:extLst>
          </p:cNvPr>
          <p:cNvSpPr>
            <a:spLocks noGrp="1"/>
          </p:cNvSpPr>
          <p:nvPr>
            <p:ph type="ctrTitle"/>
          </p:nvPr>
        </p:nvSpPr>
        <p:spPr>
          <a:xfrm>
            <a:off x="838200" y="2269325"/>
            <a:ext cx="10515600" cy="1505239"/>
          </a:xfrm>
          <a:prstGeom prst="rect">
            <a:avLst/>
          </a:prstGeom>
        </p:spPr>
        <p:txBody>
          <a:bodyPr anchor="b"/>
          <a:lstStyle>
            <a:lvl1pPr algn="l">
              <a:defRPr sz="5400" b="1" i="0">
                <a:solidFill>
                  <a:srgbClr val="1B172F"/>
                </a:solidFill>
                <a:latin typeface="Cormorant SemiBold" pitchFamily="2" charset="77"/>
              </a:defRPr>
            </a:lvl1pPr>
          </a:lstStyle>
          <a:p>
            <a:r>
              <a:rPr lang="en-GB" dirty="0"/>
              <a:t>Click to edit Master title style</a:t>
            </a:r>
            <a:endParaRPr lang="en-US" dirty="0"/>
          </a:p>
        </p:txBody>
      </p:sp>
      <p:sp>
        <p:nvSpPr>
          <p:cNvPr id="7" name="Subtitle 2">
            <a:extLst>
              <a:ext uri="{FF2B5EF4-FFF2-40B4-BE49-F238E27FC236}">
                <a16:creationId xmlns:a16="http://schemas.microsoft.com/office/drawing/2014/main" id="{A40A0AEF-C590-52D4-4E16-4DCEF80BA4F1}"/>
              </a:ext>
            </a:extLst>
          </p:cNvPr>
          <p:cNvSpPr>
            <a:spLocks noGrp="1"/>
          </p:cNvSpPr>
          <p:nvPr>
            <p:ph type="subTitle" idx="1"/>
          </p:nvPr>
        </p:nvSpPr>
        <p:spPr>
          <a:xfrm>
            <a:off x="838200" y="4017164"/>
            <a:ext cx="10515600" cy="365125"/>
          </a:xfrm>
          <a:prstGeom prst="rect">
            <a:avLst/>
          </a:prstGeom>
        </p:spPr>
        <p:txBody>
          <a:bodyPr/>
          <a:lstStyle>
            <a:lvl1pPr marL="0" indent="0" algn="l">
              <a:buNone/>
              <a:defRPr sz="2400" b="1" i="0">
                <a:solidFill>
                  <a:srgbClr val="1B172F"/>
                </a:solidFill>
                <a:latin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9" name="Text Placeholder 8">
            <a:extLst>
              <a:ext uri="{FF2B5EF4-FFF2-40B4-BE49-F238E27FC236}">
                <a16:creationId xmlns:a16="http://schemas.microsoft.com/office/drawing/2014/main" id="{CBE113E3-470B-DFD2-8B65-60C3B11A77EC}"/>
              </a:ext>
            </a:extLst>
          </p:cNvPr>
          <p:cNvSpPr>
            <a:spLocks noGrp="1"/>
          </p:cNvSpPr>
          <p:nvPr>
            <p:ph type="body" sz="quarter" idx="13"/>
          </p:nvPr>
        </p:nvSpPr>
        <p:spPr>
          <a:xfrm>
            <a:off x="838200" y="4633614"/>
            <a:ext cx="5105400" cy="1462386"/>
          </a:xfrm>
          <a:prstGeom prst="rect">
            <a:avLst/>
          </a:prstGeom>
        </p:spPr>
        <p:txBody>
          <a:bodyPr/>
          <a:lstStyle>
            <a:lvl1pPr>
              <a:defRPr sz="2300" b="0" i="0">
                <a:solidFill>
                  <a:srgbClr val="1B172F"/>
                </a:solidFill>
                <a:latin typeface="Lato Light" panose="020F0402020204030203" pitchFamily="34" charset="0"/>
                <a:cs typeface="Lato Light" panose="020F0402020204030203" pitchFamily="34" charset="0"/>
              </a:defRPr>
            </a:lvl1pPr>
            <a:lvl2pPr>
              <a:defRPr sz="2200" b="0" i="0">
                <a:solidFill>
                  <a:srgbClr val="1B172F"/>
                </a:solidFill>
                <a:latin typeface="Lato Light" panose="020F0402020204030203" pitchFamily="34" charset="0"/>
                <a:cs typeface="Lato Light" panose="020F0402020204030203" pitchFamily="34" charset="0"/>
              </a:defRPr>
            </a:lvl2pPr>
            <a:lvl3pPr>
              <a:defRPr b="0" i="0">
                <a:solidFill>
                  <a:srgbClr val="1B172F"/>
                </a:solidFill>
                <a:latin typeface="Lato Light" panose="020F0402020204030203" pitchFamily="34" charset="0"/>
                <a:cs typeface="Lato Light" panose="020F0402020204030203" pitchFamily="34" charset="0"/>
              </a:defRPr>
            </a:lvl3pPr>
            <a:lvl4pPr>
              <a:defRPr b="0" i="0">
                <a:solidFill>
                  <a:srgbClr val="1B172F"/>
                </a:solidFill>
                <a:latin typeface="Lato Light" panose="020F0402020204030203" pitchFamily="34" charset="0"/>
                <a:cs typeface="Lato Light" panose="020F0402020204030203" pitchFamily="34" charset="0"/>
              </a:defRPr>
            </a:lvl4pPr>
            <a:lvl5pPr>
              <a:defRPr b="0" i="0">
                <a:solidFill>
                  <a:srgbClr val="1B172F"/>
                </a:solidFill>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ext Placeholder 8">
            <a:extLst>
              <a:ext uri="{FF2B5EF4-FFF2-40B4-BE49-F238E27FC236}">
                <a16:creationId xmlns:a16="http://schemas.microsoft.com/office/drawing/2014/main" id="{7A2F34F8-9709-ABA0-31C2-4E1CCC9BD5EB}"/>
              </a:ext>
            </a:extLst>
          </p:cNvPr>
          <p:cNvSpPr>
            <a:spLocks noGrp="1"/>
          </p:cNvSpPr>
          <p:nvPr>
            <p:ph type="body" sz="quarter" idx="14"/>
          </p:nvPr>
        </p:nvSpPr>
        <p:spPr>
          <a:xfrm>
            <a:off x="6350000" y="4633614"/>
            <a:ext cx="5003800" cy="1462386"/>
          </a:xfrm>
          <a:prstGeom prst="rect">
            <a:avLst/>
          </a:prstGeom>
        </p:spPr>
        <p:txBody>
          <a:bodyPr/>
          <a:lstStyle>
            <a:lvl1pPr>
              <a:defRPr sz="2300" b="0" i="0">
                <a:solidFill>
                  <a:srgbClr val="1B172F"/>
                </a:solidFill>
                <a:latin typeface="Lato Light" panose="020F0402020204030203" pitchFamily="34" charset="0"/>
                <a:cs typeface="Lato Light" panose="020F0402020204030203" pitchFamily="34" charset="0"/>
              </a:defRPr>
            </a:lvl1pPr>
            <a:lvl2pPr>
              <a:defRPr sz="2200" b="0" i="0">
                <a:solidFill>
                  <a:srgbClr val="1B172F"/>
                </a:solidFill>
                <a:latin typeface="Lato Light" panose="020F0402020204030203" pitchFamily="34" charset="0"/>
                <a:cs typeface="Lato Light" panose="020F0402020204030203" pitchFamily="34" charset="0"/>
              </a:defRPr>
            </a:lvl2pPr>
            <a:lvl3pPr>
              <a:defRPr b="0" i="0">
                <a:solidFill>
                  <a:srgbClr val="1B172F"/>
                </a:solidFill>
                <a:latin typeface="Lato Light" panose="020F0402020204030203" pitchFamily="34" charset="0"/>
                <a:cs typeface="Lato Light" panose="020F0402020204030203" pitchFamily="34" charset="0"/>
              </a:defRPr>
            </a:lvl3pPr>
            <a:lvl4pPr>
              <a:defRPr b="0" i="0">
                <a:solidFill>
                  <a:srgbClr val="1B172F"/>
                </a:solidFill>
                <a:latin typeface="Lato Light" panose="020F0402020204030203" pitchFamily="34" charset="0"/>
                <a:cs typeface="Lato Light" panose="020F0402020204030203" pitchFamily="34" charset="0"/>
              </a:defRPr>
            </a:lvl4pPr>
            <a:lvl5pPr>
              <a:defRPr b="0" i="0">
                <a:solidFill>
                  <a:srgbClr val="1B172F"/>
                </a:solidFill>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41032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Bridgewater 2 Col">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65F55F1-BBD0-1245-77E5-469F82C013BF}"/>
              </a:ext>
            </a:extLst>
          </p:cNvPr>
          <p:cNvSpPr>
            <a:spLocks noGrp="1"/>
          </p:cNvSpPr>
          <p:nvPr>
            <p:ph type="dt" sz="half" idx="10"/>
          </p:nvPr>
        </p:nvSpPr>
        <p:spPr/>
        <p:txBody>
          <a:bodyPr/>
          <a:lstStyle/>
          <a:p>
            <a:fld id="{B9A632BC-2DCE-7843-8812-B11CBAE13721}" type="datetimeFigureOut">
              <a:rPr lang="en-US" smtClean="0"/>
              <a:pPr/>
              <a:t>6/19/23</a:t>
            </a:fld>
            <a:endParaRPr lang="en-US" dirty="0"/>
          </a:p>
        </p:txBody>
      </p:sp>
      <p:sp>
        <p:nvSpPr>
          <p:cNvPr id="4" name="Footer Placeholder 3">
            <a:extLst>
              <a:ext uri="{FF2B5EF4-FFF2-40B4-BE49-F238E27FC236}">
                <a16:creationId xmlns:a16="http://schemas.microsoft.com/office/drawing/2014/main" id="{5E01A7FF-2CCE-DD95-4B70-2206107C7843}"/>
              </a:ext>
            </a:extLst>
          </p:cNvPr>
          <p:cNvSpPr>
            <a:spLocks noGrp="1"/>
          </p:cNvSpPr>
          <p:nvPr>
            <p:ph type="ftr" sz="quarter" idx="11"/>
          </p:nvPr>
        </p:nvSpPr>
        <p:spPr/>
        <p:txBody>
          <a:bodyPr/>
          <a:lstStyle/>
          <a:p>
            <a:r>
              <a:rPr lang="en-US"/>
              <a:t>LEARNING WITH PRIDE AND JOY</a:t>
            </a:r>
            <a:endParaRPr lang="en-US" dirty="0"/>
          </a:p>
        </p:txBody>
      </p:sp>
      <p:sp>
        <p:nvSpPr>
          <p:cNvPr id="5" name="Slide Number Placeholder 4">
            <a:extLst>
              <a:ext uri="{FF2B5EF4-FFF2-40B4-BE49-F238E27FC236}">
                <a16:creationId xmlns:a16="http://schemas.microsoft.com/office/drawing/2014/main" id="{F20D2917-77C8-9AAC-3BCB-533A32380FA9}"/>
              </a:ext>
            </a:extLst>
          </p:cNvPr>
          <p:cNvSpPr>
            <a:spLocks noGrp="1"/>
          </p:cNvSpPr>
          <p:nvPr>
            <p:ph type="sldNum" sz="quarter" idx="12"/>
          </p:nvPr>
        </p:nvSpPr>
        <p:spPr/>
        <p:txBody>
          <a:bodyPr/>
          <a:lstStyle/>
          <a:p>
            <a:fld id="{010606C2-AAEF-424B-A253-A735EFA16CFA}" type="slidenum">
              <a:rPr lang="en-US" smtClean="0"/>
              <a:pPr/>
              <a:t>‹#›</a:t>
            </a:fld>
            <a:endParaRPr lang="en-US" dirty="0"/>
          </a:p>
        </p:txBody>
      </p:sp>
      <p:sp>
        <p:nvSpPr>
          <p:cNvPr id="6" name="Title 1">
            <a:extLst>
              <a:ext uri="{FF2B5EF4-FFF2-40B4-BE49-F238E27FC236}">
                <a16:creationId xmlns:a16="http://schemas.microsoft.com/office/drawing/2014/main" id="{C25A2DD7-8632-C919-3464-40B45687E328}"/>
              </a:ext>
            </a:extLst>
          </p:cNvPr>
          <p:cNvSpPr>
            <a:spLocks noGrp="1"/>
          </p:cNvSpPr>
          <p:nvPr>
            <p:ph type="ctrTitle"/>
          </p:nvPr>
        </p:nvSpPr>
        <p:spPr>
          <a:xfrm>
            <a:off x="838200" y="2269325"/>
            <a:ext cx="10515600" cy="1505239"/>
          </a:xfrm>
          <a:prstGeom prst="rect">
            <a:avLst/>
          </a:prstGeom>
        </p:spPr>
        <p:txBody>
          <a:bodyPr anchor="b"/>
          <a:lstStyle>
            <a:lvl1pPr algn="l">
              <a:defRPr sz="5400" b="1" i="0">
                <a:solidFill>
                  <a:srgbClr val="1B172F"/>
                </a:solidFill>
                <a:latin typeface="Cormorant SemiBold" pitchFamily="2" charset="77"/>
              </a:defRPr>
            </a:lvl1pPr>
          </a:lstStyle>
          <a:p>
            <a:r>
              <a:rPr lang="en-GB" dirty="0"/>
              <a:t>Click to edit Master title style</a:t>
            </a:r>
            <a:endParaRPr lang="en-US" dirty="0"/>
          </a:p>
        </p:txBody>
      </p:sp>
      <p:sp>
        <p:nvSpPr>
          <p:cNvPr id="7" name="Subtitle 2">
            <a:extLst>
              <a:ext uri="{FF2B5EF4-FFF2-40B4-BE49-F238E27FC236}">
                <a16:creationId xmlns:a16="http://schemas.microsoft.com/office/drawing/2014/main" id="{A40A0AEF-C590-52D4-4E16-4DCEF80BA4F1}"/>
              </a:ext>
            </a:extLst>
          </p:cNvPr>
          <p:cNvSpPr>
            <a:spLocks noGrp="1"/>
          </p:cNvSpPr>
          <p:nvPr>
            <p:ph type="subTitle" idx="1"/>
          </p:nvPr>
        </p:nvSpPr>
        <p:spPr>
          <a:xfrm>
            <a:off x="838200" y="4017164"/>
            <a:ext cx="10515600" cy="365125"/>
          </a:xfrm>
          <a:prstGeom prst="rect">
            <a:avLst/>
          </a:prstGeom>
        </p:spPr>
        <p:txBody>
          <a:bodyPr/>
          <a:lstStyle>
            <a:lvl1pPr marL="0" indent="0" algn="l">
              <a:buNone/>
              <a:defRPr sz="2400" b="1" i="0">
                <a:solidFill>
                  <a:srgbClr val="1B172F"/>
                </a:solidFill>
                <a:latin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9" name="Text Placeholder 8">
            <a:extLst>
              <a:ext uri="{FF2B5EF4-FFF2-40B4-BE49-F238E27FC236}">
                <a16:creationId xmlns:a16="http://schemas.microsoft.com/office/drawing/2014/main" id="{CBE113E3-470B-DFD2-8B65-60C3B11A77EC}"/>
              </a:ext>
            </a:extLst>
          </p:cNvPr>
          <p:cNvSpPr>
            <a:spLocks noGrp="1"/>
          </p:cNvSpPr>
          <p:nvPr>
            <p:ph type="body" sz="quarter" idx="13"/>
          </p:nvPr>
        </p:nvSpPr>
        <p:spPr>
          <a:xfrm>
            <a:off x="838200" y="4633614"/>
            <a:ext cx="5105400" cy="1462386"/>
          </a:xfrm>
          <a:prstGeom prst="rect">
            <a:avLst/>
          </a:prstGeom>
        </p:spPr>
        <p:txBody>
          <a:bodyPr/>
          <a:lstStyle>
            <a:lvl1pPr>
              <a:defRPr sz="2300" b="0" i="0">
                <a:solidFill>
                  <a:srgbClr val="1B172F"/>
                </a:solidFill>
                <a:latin typeface="Lato Light" panose="020F0402020204030203" pitchFamily="34" charset="0"/>
                <a:cs typeface="Lato Light" panose="020F0402020204030203" pitchFamily="34" charset="0"/>
              </a:defRPr>
            </a:lvl1pPr>
            <a:lvl2pPr>
              <a:defRPr sz="2200" b="0" i="0">
                <a:solidFill>
                  <a:srgbClr val="1B172F"/>
                </a:solidFill>
                <a:latin typeface="Lato Light" panose="020F0402020204030203" pitchFamily="34" charset="0"/>
                <a:cs typeface="Lato Light" panose="020F0402020204030203" pitchFamily="34" charset="0"/>
              </a:defRPr>
            </a:lvl2pPr>
            <a:lvl3pPr>
              <a:defRPr b="0" i="0">
                <a:solidFill>
                  <a:srgbClr val="1B172F"/>
                </a:solidFill>
                <a:latin typeface="Lato Light" panose="020F0402020204030203" pitchFamily="34" charset="0"/>
                <a:cs typeface="Lato Light" panose="020F0402020204030203" pitchFamily="34" charset="0"/>
              </a:defRPr>
            </a:lvl3pPr>
            <a:lvl4pPr>
              <a:defRPr b="0" i="0">
                <a:solidFill>
                  <a:srgbClr val="1B172F"/>
                </a:solidFill>
                <a:latin typeface="Lato Light" panose="020F0402020204030203" pitchFamily="34" charset="0"/>
                <a:cs typeface="Lato Light" panose="020F0402020204030203" pitchFamily="34" charset="0"/>
              </a:defRPr>
            </a:lvl4pPr>
            <a:lvl5pPr>
              <a:defRPr b="0" i="0">
                <a:solidFill>
                  <a:srgbClr val="1B172F"/>
                </a:solidFill>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ext Placeholder 8">
            <a:extLst>
              <a:ext uri="{FF2B5EF4-FFF2-40B4-BE49-F238E27FC236}">
                <a16:creationId xmlns:a16="http://schemas.microsoft.com/office/drawing/2014/main" id="{7A2F34F8-9709-ABA0-31C2-4E1CCC9BD5EB}"/>
              </a:ext>
            </a:extLst>
          </p:cNvPr>
          <p:cNvSpPr>
            <a:spLocks noGrp="1"/>
          </p:cNvSpPr>
          <p:nvPr>
            <p:ph type="body" sz="quarter" idx="14"/>
          </p:nvPr>
        </p:nvSpPr>
        <p:spPr>
          <a:xfrm>
            <a:off x="6350000" y="4633614"/>
            <a:ext cx="5003800" cy="1462386"/>
          </a:xfrm>
          <a:prstGeom prst="rect">
            <a:avLst/>
          </a:prstGeom>
        </p:spPr>
        <p:txBody>
          <a:bodyPr/>
          <a:lstStyle>
            <a:lvl1pPr>
              <a:defRPr sz="2300" b="0" i="0">
                <a:solidFill>
                  <a:srgbClr val="1B172F"/>
                </a:solidFill>
                <a:latin typeface="Lato Light" panose="020F0402020204030203" pitchFamily="34" charset="0"/>
                <a:cs typeface="Lato Light" panose="020F0402020204030203" pitchFamily="34" charset="0"/>
              </a:defRPr>
            </a:lvl1pPr>
            <a:lvl2pPr>
              <a:defRPr sz="2200" b="0" i="0">
                <a:solidFill>
                  <a:srgbClr val="1B172F"/>
                </a:solidFill>
                <a:latin typeface="Lato Light" panose="020F0402020204030203" pitchFamily="34" charset="0"/>
                <a:cs typeface="Lato Light" panose="020F0402020204030203" pitchFamily="34" charset="0"/>
              </a:defRPr>
            </a:lvl2pPr>
            <a:lvl3pPr>
              <a:defRPr b="0" i="0">
                <a:solidFill>
                  <a:srgbClr val="1B172F"/>
                </a:solidFill>
                <a:latin typeface="Lato Light" panose="020F0402020204030203" pitchFamily="34" charset="0"/>
                <a:cs typeface="Lato Light" panose="020F0402020204030203" pitchFamily="34" charset="0"/>
              </a:defRPr>
            </a:lvl3pPr>
            <a:lvl4pPr>
              <a:defRPr b="0" i="0">
                <a:solidFill>
                  <a:srgbClr val="1B172F"/>
                </a:solidFill>
                <a:latin typeface="Lato Light" panose="020F0402020204030203" pitchFamily="34" charset="0"/>
                <a:cs typeface="Lato Light" panose="020F0402020204030203" pitchFamily="34" charset="0"/>
              </a:defRPr>
            </a:lvl4pPr>
            <a:lvl5pPr>
              <a:defRPr b="0" i="0">
                <a:solidFill>
                  <a:srgbClr val="1B172F"/>
                </a:solidFill>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025939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ridgewater Main">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65F55F1-BBD0-1245-77E5-469F82C013BF}"/>
              </a:ext>
            </a:extLst>
          </p:cNvPr>
          <p:cNvSpPr>
            <a:spLocks noGrp="1"/>
          </p:cNvSpPr>
          <p:nvPr>
            <p:ph type="dt" sz="half" idx="10"/>
          </p:nvPr>
        </p:nvSpPr>
        <p:spPr/>
        <p:txBody>
          <a:bodyPr/>
          <a:lstStyle/>
          <a:p>
            <a:fld id="{B9A632BC-2DCE-7843-8812-B11CBAE13721}" type="datetimeFigureOut">
              <a:rPr lang="en-US" smtClean="0"/>
              <a:pPr/>
              <a:t>6/19/23</a:t>
            </a:fld>
            <a:endParaRPr lang="en-US" dirty="0"/>
          </a:p>
        </p:txBody>
      </p:sp>
      <p:sp>
        <p:nvSpPr>
          <p:cNvPr id="4" name="Footer Placeholder 3">
            <a:extLst>
              <a:ext uri="{FF2B5EF4-FFF2-40B4-BE49-F238E27FC236}">
                <a16:creationId xmlns:a16="http://schemas.microsoft.com/office/drawing/2014/main" id="{5E01A7FF-2CCE-DD95-4B70-2206107C7843}"/>
              </a:ext>
            </a:extLst>
          </p:cNvPr>
          <p:cNvSpPr>
            <a:spLocks noGrp="1"/>
          </p:cNvSpPr>
          <p:nvPr>
            <p:ph type="ftr" sz="quarter" idx="11"/>
          </p:nvPr>
        </p:nvSpPr>
        <p:spPr/>
        <p:txBody>
          <a:bodyPr/>
          <a:lstStyle/>
          <a:p>
            <a:r>
              <a:rPr lang="en-US"/>
              <a:t>LEARNING WITH PRIDE AND JOY</a:t>
            </a:r>
            <a:endParaRPr lang="en-US" dirty="0"/>
          </a:p>
        </p:txBody>
      </p:sp>
      <p:sp>
        <p:nvSpPr>
          <p:cNvPr id="5" name="Slide Number Placeholder 4">
            <a:extLst>
              <a:ext uri="{FF2B5EF4-FFF2-40B4-BE49-F238E27FC236}">
                <a16:creationId xmlns:a16="http://schemas.microsoft.com/office/drawing/2014/main" id="{F20D2917-77C8-9AAC-3BCB-533A32380FA9}"/>
              </a:ext>
            </a:extLst>
          </p:cNvPr>
          <p:cNvSpPr>
            <a:spLocks noGrp="1"/>
          </p:cNvSpPr>
          <p:nvPr>
            <p:ph type="sldNum" sz="quarter" idx="12"/>
          </p:nvPr>
        </p:nvSpPr>
        <p:spPr/>
        <p:txBody>
          <a:bodyPr/>
          <a:lstStyle/>
          <a:p>
            <a:fld id="{010606C2-AAEF-424B-A253-A735EFA16CFA}" type="slidenum">
              <a:rPr lang="en-US" smtClean="0"/>
              <a:pPr/>
              <a:t>‹#›</a:t>
            </a:fld>
            <a:endParaRPr lang="en-US" dirty="0"/>
          </a:p>
        </p:txBody>
      </p:sp>
      <p:sp>
        <p:nvSpPr>
          <p:cNvPr id="6" name="Title 1">
            <a:extLst>
              <a:ext uri="{FF2B5EF4-FFF2-40B4-BE49-F238E27FC236}">
                <a16:creationId xmlns:a16="http://schemas.microsoft.com/office/drawing/2014/main" id="{C25A2DD7-8632-C919-3464-40B45687E328}"/>
              </a:ext>
            </a:extLst>
          </p:cNvPr>
          <p:cNvSpPr>
            <a:spLocks noGrp="1"/>
          </p:cNvSpPr>
          <p:nvPr>
            <p:ph type="ctrTitle"/>
          </p:nvPr>
        </p:nvSpPr>
        <p:spPr>
          <a:xfrm>
            <a:off x="838200" y="2269325"/>
            <a:ext cx="5105400" cy="1505239"/>
          </a:xfrm>
          <a:prstGeom prst="rect">
            <a:avLst/>
          </a:prstGeom>
        </p:spPr>
        <p:txBody>
          <a:bodyPr anchor="b"/>
          <a:lstStyle>
            <a:lvl1pPr algn="l">
              <a:defRPr sz="5400" b="1" i="0">
                <a:solidFill>
                  <a:srgbClr val="1B172F"/>
                </a:solidFill>
                <a:latin typeface="Cormorant SemiBold" pitchFamily="2" charset="77"/>
              </a:defRPr>
            </a:lvl1pPr>
          </a:lstStyle>
          <a:p>
            <a:r>
              <a:rPr lang="en-GB" dirty="0"/>
              <a:t>Click to edit Master title style</a:t>
            </a:r>
            <a:endParaRPr lang="en-US" dirty="0"/>
          </a:p>
        </p:txBody>
      </p:sp>
      <p:sp>
        <p:nvSpPr>
          <p:cNvPr id="7" name="Subtitle 2">
            <a:extLst>
              <a:ext uri="{FF2B5EF4-FFF2-40B4-BE49-F238E27FC236}">
                <a16:creationId xmlns:a16="http://schemas.microsoft.com/office/drawing/2014/main" id="{A40A0AEF-C590-52D4-4E16-4DCEF80BA4F1}"/>
              </a:ext>
            </a:extLst>
          </p:cNvPr>
          <p:cNvSpPr>
            <a:spLocks noGrp="1"/>
          </p:cNvSpPr>
          <p:nvPr>
            <p:ph type="subTitle" idx="1"/>
          </p:nvPr>
        </p:nvSpPr>
        <p:spPr>
          <a:xfrm>
            <a:off x="838200" y="4017164"/>
            <a:ext cx="5105400" cy="365125"/>
          </a:xfrm>
          <a:prstGeom prst="rect">
            <a:avLst/>
          </a:prstGeom>
        </p:spPr>
        <p:txBody>
          <a:bodyPr/>
          <a:lstStyle>
            <a:lvl1pPr marL="0" indent="0" algn="l">
              <a:buNone/>
              <a:defRPr sz="2400" b="1" i="0">
                <a:solidFill>
                  <a:srgbClr val="1B172F"/>
                </a:solidFill>
                <a:latin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0" name="Text Placeholder 8">
            <a:extLst>
              <a:ext uri="{FF2B5EF4-FFF2-40B4-BE49-F238E27FC236}">
                <a16:creationId xmlns:a16="http://schemas.microsoft.com/office/drawing/2014/main" id="{7A2F34F8-9709-ABA0-31C2-4E1CCC9BD5EB}"/>
              </a:ext>
            </a:extLst>
          </p:cNvPr>
          <p:cNvSpPr>
            <a:spLocks noGrp="1"/>
          </p:cNvSpPr>
          <p:nvPr>
            <p:ph type="body" sz="quarter" idx="14"/>
          </p:nvPr>
        </p:nvSpPr>
        <p:spPr>
          <a:xfrm>
            <a:off x="6350000" y="2269325"/>
            <a:ext cx="5003800" cy="3826675"/>
          </a:xfrm>
          <a:prstGeom prst="rect">
            <a:avLst/>
          </a:prstGeom>
        </p:spPr>
        <p:txBody>
          <a:bodyPr/>
          <a:lstStyle>
            <a:lvl1pPr>
              <a:defRPr sz="2300" b="0" i="0">
                <a:solidFill>
                  <a:srgbClr val="1B172F"/>
                </a:solidFill>
                <a:latin typeface="Lato Light" panose="020F0402020204030203" pitchFamily="34" charset="0"/>
                <a:cs typeface="Lato Light" panose="020F0402020204030203" pitchFamily="34" charset="0"/>
              </a:defRPr>
            </a:lvl1pPr>
            <a:lvl2pPr>
              <a:defRPr sz="2200" b="0" i="0">
                <a:solidFill>
                  <a:srgbClr val="1B172F"/>
                </a:solidFill>
                <a:latin typeface="Lato Light" panose="020F0402020204030203" pitchFamily="34" charset="0"/>
                <a:cs typeface="Lato Light" panose="020F0402020204030203" pitchFamily="34" charset="0"/>
              </a:defRPr>
            </a:lvl2pPr>
            <a:lvl3pPr>
              <a:defRPr b="0" i="0">
                <a:solidFill>
                  <a:srgbClr val="1B172F"/>
                </a:solidFill>
                <a:latin typeface="Lato Light" panose="020F0402020204030203" pitchFamily="34" charset="0"/>
                <a:cs typeface="Lato Light" panose="020F0402020204030203" pitchFamily="34" charset="0"/>
              </a:defRPr>
            </a:lvl3pPr>
            <a:lvl4pPr>
              <a:defRPr b="0" i="0">
                <a:solidFill>
                  <a:srgbClr val="1B172F"/>
                </a:solidFill>
                <a:latin typeface="Lato Light" panose="020F0402020204030203" pitchFamily="34" charset="0"/>
                <a:cs typeface="Lato Light" panose="020F0402020204030203" pitchFamily="34" charset="0"/>
              </a:defRPr>
            </a:lvl4pPr>
            <a:lvl5pPr>
              <a:defRPr b="0" i="0">
                <a:solidFill>
                  <a:srgbClr val="1B172F"/>
                </a:solidFill>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077024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ridge Water 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6859ED4-9017-1D12-4C76-5EF2A0D85249}"/>
              </a:ext>
            </a:extLst>
          </p:cNvPr>
          <p:cNvSpPr>
            <a:spLocks noGrp="1"/>
          </p:cNvSpPr>
          <p:nvPr>
            <p:ph type="body" idx="1"/>
          </p:nvPr>
        </p:nvSpPr>
        <p:spPr>
          <a:xfrm>
            <a:off x="839788" y="1681163"/>
            <a:ext cx="5157787" cy="823912"/>
          </a:xfrm>
        </p:spPr>
        <p:txBody>
          <a:bodyPr anchor="b"/>
          <a:lstStyle>
            <a:lvl1pPr marL="0" indent="0">
              <a:buNone/>
              <a:defRPr sz="2400" b="1" i="0">
                <a:latin typeface="Cormorant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D65A14D1-3E56-3A87-7452-DD27227369D3}"/>
              </a:ext>
            </a:extLst>
          </p:cNvPr>
          <p:cNvSpPr>
            <a:spLocks noGrp="1"/>
          </p:cNvSpPr>
          <p:nvPr>
            <p:ph sz="half" idx="2"/>
          </p:nvPr>
        </p:nvSpPr>
        <p:spPr>
          <a:xfrm>
            <a:off x="839788" y="2505075"/>
            <a:ext cx="5157787" cy="3684588"/>
          </a:xfrm>
        </p:spPr>
        <p:txBody>
          <a:bodyPr/>
          <a:lstStyle>
            <a:lvl1pPr>
              <a:defRPr sz="2000" b="0" i="0">
                <a:latin typeface="Lato Light" panose="020F0402020204030203" pitchFamily="34" charset="0"/>
                <a:cs typeface="Lato Light" panose="020F0402020204030203" pitchFamily="34" charset="0"/>
              </a:defRPr>
            </a:lvl1pPr>
            <a:lvl2pPr>
              <a:defRPr sz="1800" b="0" i="0">
                <a:latin typeface="Lato Light" panose="020F0402020204030203" pitchFamily="34" charset="0"/>
                <a:cs typeface="Lato Light" panose="020F0402020204030203" pitchFamily="34" charset="0"/>
              </a:defRPr>
            </a:lvl2pPr>
            <a:lvl3pPr>
              <a:defRPr sz="1800" b="0" i="0">
                <a:latin typeface="Lato Light" panose="020F0402020204030203" pitchFamily="34" charset="0"/>
                <a:cs typeface="Lato Light" panose="020F0402020204030203" pitchFamily="34" charset="0"/>
              </a:defRPr>
            </a:lvl3pPr>
            <a:lvl4pPr>
              <a:defRPr sz="1600" b="0" i="0">
                <a:latin typeface="Lato Light" panose="020F0402020204030203" pitchFamily="34" charset="0"/>
                <a:cs typeface="Lato Light" panose="020F0402020204030203" pitchFamily="34" charset="0"/>
              </a:defRPr>
            </a:lvl4pPr>
            <a:lvl5pPr>
              <a:defRPr sz="1400" b="0" i="0">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a:extLst>
              <a:ext uri="{FF2B5EF4-FFF2-40B4-BE49-F238E27FC236}">
                <a16:creationId xmlns:a16="http://schemas.microsoft.com/office/drawing/2014/main" id="{005F2F99-7D39-3841-6F40-42B77406F90A}"/>
              </a:ext>
            </a:extLst>
          </p:cNvPr>
          <p:cNvSpPr>
            <a:spLocks noGrp="1"/>
          </p:cNvSpPr>
          <p:nvPr>
            <p:ph type="body" sz="quarter" idx="3"/>
          </p:nvPr>
        </p:nvSpPr>
        <p:spPr>
          <a:xfrm>
            <a:off x="6172200" y="1681163"/>
            <a:ext cx="5183188" cy="823912"/>
          </a:xfrm>
        </p:spPr>
        <p:txBody>
          <a:bodyPr anchor="b"/>
          <a:lstStyle>
            <a:lvl1pPr marL="0" indent="0">
              <a:buNone/>
              <a:defRPr sz="2400" b="1" i="0">
                <a:latin typeface="Cormorant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CE6A3EE4-BFA2-DED1-CD3E-AC8BB61D5425}"/>
              </a:ext>
            </a:extLst>
          </p:cNvPr>
          <p:cNvSpPr>
            <a:spLocks noGrp="1"/>
          </p:cNvSpPr>
          <p:nvPr>
            <p:ph sz="quarter" idx="4"/>
          </p:nvPr>
        </p:nvSpPr>
        <p:spPr>
          <a:xfrm>
            <a:off x="6172200" y="2505075"/>
            <a:ext cx="5183188" cy="3684588"/>
          </a:xfrm>
        </p:spPr>
        <p:txBody>
          <a:bodyPr/>
          <a:lstStyle>
            <a:lvl1pPr>
              <a:defRPr sz="2000" b="0" i="0">
                <a:latin typeface="Lato Light" panose="020F0402020204030203" pitchFamily="34" charset="0"/>
                <a:cs typeface="Lato Light" panose="020F0402020204030203" pitchFamily="34" charset="0"/>
              </a:defRPr>
            </a:lvl1pPr>
            <a:lvl2pPr>
              <a:defRPr sz="1800" b="0" i="0">
                <a:latin typeface="Lato Light" panose="020F0402020204030203" pitchFamily="34" charset="0"/>
                <a:cs typeface="Lato Light" panose="020F0402020204030203" pitchFamily="34" charset="0"/>
              </a:defRPr>
            </a:lvl2pPr>
            <a:lvl3pPr>
              <a:defRPr sz="1800" b="0" i="0">
                <a:latin typeface="Lato Light" panose="020F0402020204030203" pitchFamily="34" charset="0"/>
                <a:cs typeface="Lato Light" panose="020F0402020204030203" pitchFamily="34" charset="0"/>
              </a:defRPr>
            </a:lvl3pPr>
            <a:lvl4pPr>
              <a:defRPr sz="1600" b="0" i="0">
                <a:latin typeface="Lato Light" panose="020F0402020204030203" pitchFamily="34" charset="0"/>
                <a:cs typeface="Lato Light" panose="020F0402020204030203" pitchFamily="34" charset="0"/>
              </a:defRPr>
            </a:lvl4pPr>
            <a:lvl5pPr>
              <a:defRPr sz="1400" b="0" i="0">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Date Placeholder 6">
            <a:extLst>
              <a:ext uri="{FF2B5EF4-FFF2-40B4-BE49-F238E27FC236}">
                <a16:creationId xmlns:a16="http://schemas.microsoft.com/office/drawing/2014/main" id="{5F758FAC-378D-33E8-8CC4-9D3CCC762598}"/>
              </a:ext>
            </a:extLst>
          </p:cNvPr>
          <p:cNvSpPr>
            <a:spLocks noGrp="1"/>
          </p:cNvSpPr>
          <p:nvPr>
            <p:ph type="dt" sz="half" idx="10"/>
          </p:nvPr>
        </p:nvSpPr>
        <p:spPr/>
        <p:txBody>
          <a:bodyPr/>
          <a:lstStyle/>
          <a:p>
            <a:fld id="{1DF7E8DC-A968-B940-B6FC-2E4B04EECD91}" type="datetimeFigureOut">
              <a:rPr lang="en-US" smtClean="0"/>
              <a:t>6/19/23</a:t>
            </a:fld>
            <a:endParaRPr lang="en-US"/>
          </a:p>
        </p:txBody>
      </p:sp>
      <p:sp>
        <p:nvSpPr>
          <p:cNvPr id="8" name="Footer Placeholder 7">
            <a:extLst>
              <a:ext uri="{FF2B5EF4-FFF2-40B4-BE49-F238E27FC236}">
                <a16:creationId xmlns:a16="http://schemas.microsoft.com/office/drawing/2014/main" id="{481503A6-F3D6-5787-5E2E-6B36977B3A2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7C5FF2F-48E5-4E88-2014-B5B7D0E33EA4}"/>
              </a:ext>
            </a:extLst>
          </p:cNvPr>
          <p:cNvSpPr>
            <a:spLocks noGrp="1"/>
          </p:cNvSpPr>
          <p:nvPr>
            <p:ph type="sldNum" sz="quarter" idx="12"/>
          </p:nvPr>
        </p:nvSpPr>
        <p:spPr/>
        <p:txBody>
          <a:bodyPr/>
          <a:lstStyle/>
          <a:p>
            <a:fld id="{79E6DBB4-C685-4D48-A4C3-ECDCB1B56FEC}" type="slidenum">
              <a:rPr lang="en-US" smtClean="0"/>
              <a:t>‹#›</a:t>
            </a:fld>
            <a:endParaRPr lang="en-US"/>
          </a:p>
        </p:txBody>
      </p:sp>
    </p:spTree>
    <p:extLst>
      <p:ext uri="{BB962C8B-B14F-4D97-AF65-F5344CB8AC3E}">
        <p14:creationId xmlns:p14="http://schemas.microsoft.com/office/powerpoint/2010/main" val="3272235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ridge Water Full Image Slid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AAC0BCF-4C8B-C1CF-DF48-FB6131D868B9}"/>
              </a:ext>
            </a:extLst>
          </p:cNvPr>
          <p:cNvSpPr>
            <a:spLocks noGrp="1"/>
          </p:cNvSpPr>
          <p:nvPr>
            <p:ph type="dt" sz="half" idx="10"/>
          </p:nvPr>
        </p:nvSpPr>
        <p:spPr/>
        <p:txBody>
          <a:bodyPr/>
          <a:lstStyle/>
          <a:p>
            <a:fld id="{49D921FB-3C95-BC46-B418-84E714A3DB55}" type="datetimeFigureOut">
              <a:rPr lang="en-US" smtClean="0"/>
              <a:t>6/19/23</a:t>
            </a:fld>
            <a:endParaRPr lang="en-US"/>
          </a:p>
        </p:txBody>
      </p:sp>
      <p:sp>
        <p:nvSpPr>
          <p:cNvPr id="4" name="Footer Placeholder 3">
            <a:extLst>
              <a:ext uri="{FF2B5EF4-FFF2-40B4-BE49-F238E27FC236}">
                <a16:creationId xmlns:a16="http://schemas.microsoft.com/office/drawing/2014/main" id="{27E1F320-F454-896A-8C27-2AB42B0E0B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031600-D025-E5F9-F912-A089950A5015}"/>
              </a:ext>
            </a:extLst>
          </p:cNvPr>
          <p:cNvSpPr>
            <a:spLocks noGrp="1"/>
          </p:cNvSpPr>
          <p:nvPr>
            <p:ph type="sldNum" sz="quarter" idx="12"/>
          </p:nvPr>
        </p:nvSpPr>
        <p:spPr/>
        <p:txBody>
          <a:bodyPr/>
          <a:lstStyle/>
          <a:p>
            <a:fld id="{B613F28D-9240-2249-AA01-322B5242819E}" type="slidenum">
              <a:rPr lang="en-US" smtClean="0"/>
              <a:t>‹#›</a:t>
            </a:fld>
            <a:endParaRPr lang="en-US"/>
          </a:p>
        </p:txBody>
      </p:sp>
      <p:pic>
        <p:nvPicPr>
          <p:cNvPr id="7" name="Picture 6" descr="A picture containing text, person, indoor, ceiling&#10;&#10;Description automatically generated">
            <a:extLst>
              <a:ext uri="{FF2B5EF4-FFF2-40B4-BE49-F238E27FC236}">
                <a16:creationId xmlns:a16="http://schemas.microsoft.com/office/drawing/2014/main" id="{7B5E2438-31ED-851B-C24A-3552DAE67755}"/>
              </a:ext>
            </a:extLst>
          </p:cNvPr>
          <p:cNvPicPr>
            <a:picLocks noChangeAspect="1"/>
          </p:cNvPicPr>
          <p:nvPr userDrawn="1"/>
        </p:nvPicPr>
        <p:blipFill>
          <a:blip r:embed="rId2"/>
          <a:stretch>
            <a:fillRect/>
          </a:stretch>
        </p:blipFill>
        <p:spPr>
          <a:xfrm>
            <a:off x="3785260" y="-1124051"/>
            <a:ext cx="13680962" cy="9120642"/>
          </a:xfrm>
          <a:prstGeom prst="rect">
            <a:avLst/>
          </a:prstGeom>
          <a:effectLst>
            <a:softEdge rad="1270000"/>
          </a:effectLst>
        </p:spPr>
      </p:pic>
      <p:sp>
        <p:nvSpPr>
          <p:cNvPr id="8" name="Title 1">
            <a:extLst>
              <a:ext uri="{FF2B5EF4-FFF2-40B4-BE49-F238E27FC236}">
                <a16:creationId xmlns:a16="http://schemas.microsoft.com/office/drawing/2014/main" id="{1C473D93-BD1D-DC58-048F-5DD0A4D8C50C}"/>
              </a:ext>
            </a:extLst>
          </p:cNvPr>
          <p:cNvSpPr>
            <a:spLocks noGrp="1"/>
          </p:cNvSpPr>
          <p:nvPr>
            <p:ph type="ctrTitle"/>
          </p:nvPr>
        </p:nvSpPr>
        <p:spPr>
          <a:xfrm>
            <a:off x="838200" y="2269325"/>
            <a:ext cx="4787900" cy="1505239"/>
          </a:xfrm>
          <a:prstGeom prst="rect">
            <a:avLst/>
          </a:prstGeom>
        </p:spPr>
        <p:txBody>
          <a:bodyPr anchor="b"/>
          <a:lstStyle>
            <a:lvl1pPr algn="l">
              <a:defRPr sz="5400" b="1" i="0">
                <a:latin typeface="Cormorant SemiBold" pitchFamily="2" charset="77"/>
              </a:defRPr>
            </a:lvl1pPr>
          </a:lstStyle>
          <a:p>
            <a:r>
              <a:rPr lang="en-GB" dirty="0"/>
              <a:t>Click to edit Master title style</a:t>
            </a:r>
            <a:endParaRPr lang="en-US" dirty="0"/>
          </a:p>
        </p:txBody>
      </p:sp>
      <p:sp>
        <p:nvSpPr>
          <p:cNvPr id="9" name="Subtitle 2">
            <a:extLst>
              <a:ext uri="{FF2B5EF4-FFF2-40B4-BE49-F238E27FC236}">
                <a16:creationId xmlns:a16="http://schemas.microsoft.com/office/drawing/2014/main" id="{8C96FD5B-E6FA-C181-A705-CC4623A2135F}"/>
              </a:ext>
            </a:extLst>
          </p:cNvPr>
          <p:cNvSpPr>
            <a:spLocks noGrp="1"/>
          </p:cNvSpPr>
          <p:nvPr>
            <p:ph type="subTitle" idx="1"/>
          </p:nvPr>
        </p:nvSpPr>
        <p:spPr>
          <a:xfrm>
            <a:off x="838200" y="4017164"/>
            <a:ext cx="4787900" cy="1505238"/>
          </a:xfrm>
          <a:prstGeom prst="rect">
            <a:avLst/>
          </a:prstGeom>
        </p:spPr>
        <p:txBody>
          <a:bodyPr/>
          <a:lstStyle>
            <a:lvl1pPr marL="0" indent="0" algn="l">
              <a:buNone/>
              <a:defRPr sz="2400" b="1" i="0">
                <a:latin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183163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idgewater 2 Col Faded Image">
    <p:spTree>
      <p:nvGrpSpPr>
        <p:cNvPr id="1" name=""/>
        <p:cNvGrpSpPr/>
        <p:nvPr/>
      </p:nvGrpSpPr>
      <p:grpSpPr>
        <a:xfrm>
          <a:off x="0" y="0"/>
          <a:ext cx="0" cy="0"/>
          <a:chOff x="0" y="0"/>
          <a:chExt cx="0" cy="0"/>
        </a:xfrm>
      </p:grpSpPr>
      <p:pic>
        <p:nvPicPr>
          <p:cNvPr id="11" name="Picture 10" descr="A picture containing text, person, indoor, ceiling&#10;&#10;Description automatically generated">
            <a:extLst>
              <a:ext uri="{FF2B5EF4-FFF2-40B4-BE49-F238E27FC236}">
                <a16:creationId xmlns:a16="http://schemas.microsoft.com/office/drawing/2014/main" id="{45AAA90F-95AE-637F-FDE6-DB9DD4A897A6}"/>
              </a:ext>
            </a:extLst>
          </p:cNvPr>
          <p:cNvPicPr>
            <a:picLocks noChangeAspect="1"/>
          </p:cNvPicPr>
          <p:nvPr userDrawn="1"/>
        </p:nvPicPr>
        <p:blipFill>
          <a:blip r:embed="rId2">
            <a:alphaModFix amt="35000"/>
          </a:blip>
          <a:stretch>
            <a:fillRect/>
          </a:stretch>
        </p:blipFill>
        <p:spPr>
          <a:xfrm>
            <a:off x="3785260" y="-1124051"/>
            <a:ext cx="13680962" cy="9120642"/>
          </a:xfrm>
          <a:prstGeom prst="rect">
            <a:avLst/>
          </a:prstGeom>
          <a:effectLst>
            <a:softEdge rad="1270000"/>
          </a:effectLst>
        </p:spPr>
      </p:pic>
      <p:sp>
        <p:nvSpPr>
          <p:cNvPr id="3" name="Date Placeholder 2">
            <a:extLst>
              <a:ext uri="{FF2B5EF4-FFF2-40B4-BE49-F238E27FC236}">
                <a16:creationId xmlns:a16="http://schemas.microsoft.com/office/drawing/2014/main" id="{465F55F1-BBD0-1245-77E5-469F82C013BF}"/>
              </a:ext>
            </a:extLst>
          </p:cNvPr>
          <p:cNvSpPr>
            <a:spLocks noGrp="1"/>
          </p:cNvSpPr>
          <p:nvPr>
            <p:ph type="dt" sz="half" idx="10"/>
          </p:nvPr>
        </p:nvSpPr>
        <p:spPr/>
        <p:txBody>
          <a:bodyPr/>
          <a:lstStyle/>
          <a:p>
            <a:fld id="{B9A632BC-2DCE-7843-8812-B11CBAE13721}" type="datetimeFigureOut">
              <a:rPr lang="en-US" smtClean="0"/>
              <a:pPr/>
              <a:t>6/19/23</a:t>
            </a:fld>
            <a:endParaRPr lang="en-US" dirty="0"/>
          </a:p>
        </p:txBody>
      </p:sp>
      <p:sp>
        <p:nvSpPr>
          <p:cNvPr id="4" name="Footer Placeholder 3">
            <a:extLst>
              <a:ext uri="{FF2B5EF4-FFF2-40B4-BE49-F238E27FC236}">
                <a16:creationId xmlns:a16="http://schemas.microsoft.com/office/drawing/2014/main" id="{5E01A7FF-2CCE-DD95-4B70-2206107C7843}"/>
              </a:ext>
            </a:extLst>
          </p:cNvPr>
          <p:cNvSpPr>
            <a:spLocks noGrp="1"/>
          </p:cNvSpPr>
          <p:nvPr>
            <p:ph type="ftr" sz="quarter" idx="11"/>
          </p:nvPr>
        </p:nvSpPr>
        <p:spPr/>
        <p:txBody>
          <a:bodyPr/>
          <a:lstStyle/>
          <a:p>
            <a:r>
              <a:rPr lang="en-US"/>
              <a:t>LEARNING WITH PRIDE AND JOY</a:t>
            </a:r>
            <a:endParaRPr lang="en-US" dirty="0"/>
          </a:p>
        </p:txBody>
      </p:sp>
      <p:sp>
        <p:nvSpPr>
          <p:cNvPr id="5" name="Slide Number Placeholder 4">
            <a:extLst>
              <a:ext uri="{FF2B5EF4-FFF2-40B4-BE49-F238E27FC236}">
                <a16:creationId xmlns:a16="http://schemas.microsoft.com/office/drawing/2014/main" id="{F20D2917-77C8-9AAC-3BCB-533A32380FA9}"/>
              </a:ext>
            </a:extLst>
          </p:cNvPr>
          <p:cNvSpPr>
            <a:spLocks noGrp="1"/>
          </p:cNvSpPr>
          <p:nvPr>
            <p:ph type="sldNum" sz="quarter" idx="12"/>
          </p:nvPr>
        </p:nvSpPr>
        <p:spPr/>
        <p:txBody>
          <a:bodyPr/>
          <a:lstStyle/>
          <a:p>
            <a:fld id="{010606C2-AAEF-424B-A253-A735EFA16CFA}" type="slidenum">
              <a:rPr lang="en-US" smtClean="0"/>
              <a:pPr/>
              <a:t>‹#›</a:t>
            </a:fld>
            <a:endParaRPr lang="en-US" dirty="0"/>
          </a:p>
        </p:txBody>
      </p:sp>
      <p:sp>
        <p:nvSpPr>
          <p:cNvPr id="6" name="Title 1">
            <a:extLst>
              <a:ext uri="{FF2B5EF4-FFF2-40B4-BE49-F238E27FC236}">
                <a16:creationId xmlns:a16="http://schemas.microsoft.com/office/drawing/2014/main" id="{C25A2DD7-8632-C919-3464-40B45687E328}"/>
              </a:ext>
            </a:extLst>
          </p:cNvPr>
          <p:cNvSpPr>
            <a:spLocks noGrp="1"/>
          </p:cNvSpPr>
          <p:nvPr>
            <p:ph type="ctrTitle"/>
          </p:nvPr>
        </p:nvSpPr>
        <p:spPr>
          <a:xfrm>
            <a:off x="838200" y="2269325"/>
            <a:ext cx="10515600" cy="1505239"/>
          </a:xfrm>
          <a:prstGeom prst="rect">
            <a:avLst/>
          </a:prstGeom>
        </p:spPr>
        <p:txBody>
          <a:bodyPr anchor="b"/>
          <a:lstStyle>
            <a:lvl1pPr algn="l">
              <a:defRPr sz="5400" b="1" i="0">
                <a:latin typeface="Cormorant SemiBold" pitchFamily="2" charset="77"/>
              </a:defRPr>
            </a:lvl1pPr>
          </a:lstStyle>
          <a:p>
            <a:r>
              <a:rPr lang="en-GB" dirty="0"/>
              <a:t>Click to edit Master title style</a:t>
            </a:r>
            <a:endParaRPr lang="en-US" dirty="0"/>
          </a:p>
        </p:txBody>
      </p:sp>
      <p:sp>
        <p:nvSpPr>
          <p:cNvPr id="7" name="Subtitle 2">
            <a:extLst>
              <a:ext uri="{FF2B5EF4-FFF2-40B4-BE49-F238E27FC236}">
                <a16:creationId xmlns:a16="http://schemas.microsoft.com/office/drawing/2014/main" id="{A40A0AEF-C590-52D4-4E16-4DCEF80BA4F1}"/>
              </a:ext>
            </a:extLst>
          </p:cNvPr>
          <p:cNvSpPr>
            <a:spLocks noGrp="1"/>
          </p:cNvSpPr>
          <p:nvPr>
            <p:ph type="subTitle" idx="1"/>
          </p:nvPr>
        </p:nvSpPr>
        <p:spPr>
          <a:xfrm>
            <a:off x="838200" y="4017164"/>
            <a:ext cx="10515600" cy="365125"/>
          </a:xfrm>
          <a:prstGeom prst="rect">
            <a:avLst/>
          </a:prstGeom>
        </p:spPr>
        <p:txBody>
          <a:bodyPr/>
          <a:lstStyle>
            <a:lvl1pPr marL="0" indent="0" algn="l">
              <a:buNone/>
              <a:defRPr sz="2400" b="1" i="0">
                <a:latin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9" name="Text Placeholder 8">
            <a:extLst>
              <a:ext uri="{FF2B5EF4-FFF2-40B4-BE49-F238E27FC236}">
                <a16:creationId xmlns:a16="http://schemas.microsoft.com/office/drawing/2014/main" id="{CBE113E3-470B-DFD2-8B65-60C3B11A77EC}"/>
              </a:ext>
            </a:extLst>
          </p:cNvPr>
          <p:cNvSpPr>
            <a:spLocks noGrp="1"/>
          </p:cNvSpPr>
          <p:nvPr>
            <p:ph type="body" sz="quarter" idx="13"/>
          </p:nvPr>
        </p:nvSpPr>
        <p:spPr>
          <a:xfrm>
            <a:off x="838200" y="4633614"/>
            <a:ext cx="5105400" cy="1462386"/>
          </a:xfrm>
          <a:prstGeom prst="rect">
            <a:avLst/>
          </a:prstGeom>
        </p:spPr>
        <p:txBody>
          <a:bodyPr/>
          <a:lstStyle>
            <a:lvl1pPr>
              <a:defRPr sz="2300" b="0" i="0">
                <a:latin typeface="Lato Light" panose="020F0402020204030203" pitchFamily="34" charset="0"/>
                <a:cs typeface="Lato Light" panose="020F0402020204030203" pitchFamily="34" charset="0"/>
              </a:defRPr>
            </a:lvl1pPr>
            <a:lvl2pPr>
              <a:defRPr sz="2200" b="0" i="0">
                <a:latin typeface="Lato Light" panose="020F0402020204030203" pitchFamily="34" charset="0"/>
                <a:cs typeface="Lato Light" panose="020F0402020204030203" pitchFamily="34" charset="0"/>
              </a:defRPr>
            </a:lvl2pPr>
            <a:lvl3pPr>
              <a:defRPr b="0" i="0">
                <a:latin typeface="Lato Light" panose="020F0402020204030203" pitchFamily="34" charset="0"/>
                <a:cs typeface="Lato Light" panose="020F0402020204030203" pitchFamily="34" charset="0"/>
              </a:defRPr>
            </a:lvl3pPr>
            <a:lvl4pPr>
              <a:defRPr b="0" i="0">
                <a:latin typeface="Lato Light" panose="020F0402020204030203" pitchFamily="34" charset="0"/>
                <a:cs typeface="Lato Light" panose="020F0402020204030203" pitchFamily="34" charset="0"/>
              </a:defRPr>
            </a:lvl4pPr>
            <a:lvl5pPr>
              <a:defRPr b="0" i="0">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ext Placeholder 8">
            <a:extLst>
              <a:ext uri="{FF2B5EF4-FFF2-40B4-BE49-F238E27FC236}">
                <a16:creationId xmlns:a16="http://schemas.microsoft.com/office/drawing/2014/main" id="{7A2F34F8-9709-ABA0-31C2-4E1CCC9BD5EB}"/>
              </a:ext>
            </a:extLst>
          </p:cNvPr>
          <p:cNvSpPr>
            <a:spLocks noGrp="1"/>
          </p:cNvSpPr>
          <p:nvPr>
            <p:ph type="body" sz="quarter" idx="14"/>
          </p:nvPr>
        </p:nvSpPr>
        <p:spPr>
          <a:xfrm>
            <a:off x="6350000" y="4633614"/>
            <a:ext cx="5003800" cy="1462386"/>
          </a:xfrm>
          <a:prstGeom prst="rect">
            <a:avLst/>
          </a:prstGeom>
        </p:spPr>
        <p:txBody>
          <a:bodyPr/>
          <a:lstStyle>
            <a:lvl1pPr>
              <a:defRPr sz="2300" b="0" i="0">
                <a:latin typeface="Lato Light" panose="020F0402020204030203" pitchFamily="34" charset="0"/>
                <a:cs typeface="Lato Light" panose="020F0402020204030203" pitchFamily="34" charset="0"/>
              </a:defRPr>
            </a:lvl1pPr>
            <a:lvl2pPr>
              <a:defRPr sz="2200" b="0" i="0">
                <a:latin typeface="Lato Light" panose="020F0402020204030203" pitchFamily="34" charset="0"/>
                <a:cs typeface="Lato Light" panose="020F0402020204030203" pitchFamily="34" charset="0"/>
              </a:defRPr>
            </a:lvl2pPr>
            <a:lvl3pPr>
              <a:defRPr b="0" i="0">
                <a:latin typeface="Lato Light" panose="020F0402020204030203" pitchFamily="34" charset="0"/>
                <a:cs typeface="Lato Light" panose="020F0402020204030203" pitchFamily="34" charset="0"/>
              </a:defRPr>
            </a:lvl3pPr>
            <a:lvl4pPr>
              <a:defRPr b="0" i="0">
                <a:latin typeface="Lato Light" panose="020F0402020204030203" pitchFamily="34" charset="0"/>
                <a:cs typeface="Lato Light" panose="020F0402020204030203" pitchFamily="34" charset="0"/>
              </a:defRPr>
            </a:lvl4pPr>
            <a:lvl5pPr>
              <a:defRPr b="0" i="0">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2008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ridgewater 2 Col">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65F55F1-BBD0-1245-77E5-469F82C013BF}"/>
              </a:ext>
            </a:extLst>
          </p:cNvPr>
          <p:cNvSpPr>
            <a:spLocks noGrp="1"/>
          </p:cNvSpPr>
          <p:nvPr>
            <p:ph type="dt" sz="half" idx="10"/>
          </p:nvPr>
        </p:nvSpPr>
        <p:spPr/>
        <p:txBody>
          <a:bodyPr/>
          <a:lstStyle/>
          <a:p>
            <a:fld id="{B9A632BC-2DCE-7843-8812-B11CBAE13721}" type="datetimeFigureOut">
              <a:rPr lang="en-US" smtClean="0"/>
              <a:pPr/>
              <a:t>6/19/23</a:t>
            </a:fld>
            <a:endParaRPr lang="en-US" dirty="0"/>
          </a:p>
        </p:txBody>
      </p:sp>
      <p:sp>
        <p:nvSpPr>
          <p:cNvPr id="4" name="Footer Placeholder 3">
            <a:extLst>
              <a:ext uri="{FF2B5EF4-FFF2-40B4-BE49-F238E27FC236}">
                <a16:creationId xmlns:a16="http://schemas.microsoft.com/office/drawing/2014/main" id="{5E01A7FF-2CCE-DD95-4B70-2206107C7843}"/>
              </a:ext>
            </a:extLst>
          </p:cNvPr>
          <p:cNvSpPr>
            <a:spLocks noGrp="1"/>
          </p:cNvSpPr>
          <p:nvPr>
            <p:ph type="ftr" sz="quarter" idx="11"/>
          </p:nvPr>
        </p:nvSpPr>
        <p:spPr/>
        <p:txBody>
          <a:bodyPr/>
          <a:lstStyle/>
          <a:p>
            <a:r>
              <a:rPr lang="en-US"/>
              <a:t>LEARNING WITH PRIDE AND JOY</a:t>
            </a:r>
            <a:endParaRPr lang="en-US" dirty="0"/>
          </a:p>
        </p:txBody>
      </p:sp>
      <p:sp>
        <p:nvSpPr>
          <p:cNvPr id="5" name="Slide Number Placeholder 4">
            <a:extLst>
              <a:ext uri="{FF2B5EF4-FFF2-40B4-BE49-F238E27FC236}">
                <a16:creationId xmlns:a16="http://schemas.microsoft.com/office/drawing/2014/main" id="{F20D2917-77C8-9AAC-3BCB-533A32380FA9}"/>
              </a:ext>
            </a:extLst>
          </p:cNvPr>
          <p:cNvSpPr>
            <a:spLocks noGrp="1"/>
          </p:cNvSpPr>
          <p:nvPr>
            <p:ph type="sldNum" sz="quarter" idx="12"/>
          </p:nvPr>
        </p:nvSpPr>
        <p:spPr/>
        <p:txBody>
          <a:bodyPr/>
          <a:lstStyle/>
          <a:p>
            <a:fld id="{010606C2-AAEF-424B-A253-A735EFA16CFA}" type="slidenum">
              <a:rPr lang="en-US" smtClean="0"/>
              <a:pPr/>
              <a:t>‹#›</a:t>
            </a:fld>
            <a:endParaRPr lang="en-US" dirty="0"/>
          </a:p>
        </p:txBody>
      </p:sp>
      <p:sp>
        <p:nvSpPr>
          <p:cNvPr id="6" name="Title 1">
            <a:extLst>
              <a:ext uri="{FF2B5EF4-FFF2-40B4-BE49-F238E27FC236}">
                <a16:creationId xmlns:a16="http://schemas.microsoft.com/office/drawing/2014/main" id="{C25A2DD7-8632-C919-3464-40B45687E328}"/>
              </a:ext>
            </a:extLst>
          </p:cNvPr>
          <p:cNvSpPr>
            <a:spLocks noGrp="1"/>
          </p:cNvSpPr>
          <p:nvPr>
            <p:ph type="ctrTitle"/>
          </p:nvPr>
        </p:nvSpPr>
        <p:spPr>
          <a:xfrm>
            <a:off x="838200" y="2269325"/>
            <a:ext cx="10515600" cy="1505239"/>
          </a:xfrm>
          <a:prstGeom prst="rect">
            <a:avLst/>
          </a:prstGeom>
        </p:spPr>
        <p:txBody>
          <a:bodyPr anchor="b"/>
          <a:lstStyle>
            <a:lvl1pPr algn="l">
              <a:defRPr sz="5400" b="1" i="0">
                <a:latin typeface="Cormorant SemiBold" pitchFamily="2" charset="77"/>
              </a:defRPr>
            </a:lvl1pPr>
          </a:lstStyle>
          <a:p>
            <a:r>
              <a:rPr lang="en-GB" dirty="0"/>
              <a:t>Click to edit Master title style</a:t>
            </a:r>
            <a:endParaRPr lang="en-US" dirty="0"/>
          </a:p>
        </p:txBody>
      </p:sp>
      <p:sp>
        <p:nvSpPr>
          <p:cNvPr id="7" name="Subtitle 2">
            <a:extLst>
              <a:ext uri="{FF2B5EF4-FFF2-40B4-BE49-F238E27FC236}">
                <a16:creationId xmlns:a16="http://schemas.microsoft.com/office/drawing/2014/main" id="{A40A0AEF-C590-52D4-4E16-4DCEF80BA4F1}"/>
              </a:ext>
            </a:extLst>
          </p:cNvPr>
          <p:cNvSpPr>
            <a:spLocks noGrp="1"/>
          </p:cNvSpPr>
          <p:nvPr>
            <p:ph type="subTitle" idx="1"/>
          </p:nvPr>
        </p:nvSpPr>
        <p:spPr>
          <a:xfrm>
            <a:off x="838200" y="4017164"/>
            <a:ext cx="10515600" cy="365125"/>
          </a:xfrm>
          <a:prstGeom prst="rect">
            <a:avLst/>
          </a:prstGeom>
        </p:spPr>
        <p:txBody>
          <a:bodyPr/>
          <a:lstStyle>
            <a:lvl1pPr marL="0" indent="0" algn="l">
              <a:buNone/>
              <a:defRPr sz="2400" b="1" i="0">
                <a:latin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9" name="Text Placeholder 8">
            <a:extLst>
              <a:ext uri="{FF2B5EF4-FFF2-40B4-BE49-F238E27FC236}">
                <a16:creationId xmlns:a16="http://schemas.microsoft.com/office/drawing/2014/main" id="{CBE113E3-470B-DFD2-8B65-60C3B11A77EC}"/>
              </a:ext>
            </a:extLst>
          </p:cNvPr>
          <p:cNvSpPr>
            <a:spLocks noGrp="1"/>
          </p:cNvSpPr>
          <p:nvPr>
            <p:ph type="body" sz="quarter" idx="13"/>
          </p:nvPr>
        </p:nvSpPr>
        <p:spPr>
          <a:xfrm>
            <a:off x="838200" y="4633614"/>
            <a:ext cx="5105400" cy="1462386"/>
          </a:xfrm>
          <a:prstGeom prst="rect">
            <a:avLst/>
          </a:prstGeom>
        </p:spPr>
        <p:txBody>
          <a:bodyPr/>
          <a:lstStyle>
            <a:lvl1pPr>
              <a:defRPr sz="2300" b="0" i="0">
                <a:latin typeface="Lato Light" panose="020F0402020204030203" pitchFamily="34" charset="0"/>
                <a:cs typeface="Lato Light" panose="020F0402020204030203" pitchFamily="34" charset="0"/>
              </a:defRPr>
            </a:lvl1pPr>
            <a:lvl2pPr>
              <a:defRPr sz="2200" b="0" i="0">
                <a:latin typeface="Lato Light" panose="020F0402020204030203" pitchFamily="34" charset="0"/>
                <a:cs typeface="Lato Light" panose="020F0402020204030203" pitchFamily="34" charset="0"/>
              </a:defRPr>
            </a:lvl2pPr>
            <a:lvl3pPr>
              <a:defRPr b="0" i="0">
                <a:latin typeface="Lato Light" panose="020F0402020204030203" pitchFamily="34" charset="0"/>
                <a:cs typeface="Lato Light" panose="020F0402020204030203" pitchFamily="34" charset="0"/>
              </a:defRPr>
            </a:lvl3pPr>
            <a:lvl4pPr>
              <a:defRPr b="0" i="0">
                <a:latin typeface="Lato Light" panose="020F0402020204030203" pitchFamily="34" charset="0"/>
                <a:cs typeface="Lato Light" panose="020F0402020204030203" pitchFamily="34" charset="0"/>
              </a:defRPr>
            </a:lvl4pPr>
            <a:lvl5pPr>
              <a:defRPr b="0" i="0">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ext Placeholder 8">
            <a:extLst>
              <a:ext uri="{FF2B5EF4-FFF2-40B4-BE49-F238E27FC236}">
                <a16:creationId xmlns:a16="http://schemas.microsoft.com/office/drawing/2014/main" id="{7A2F34F8-9709-ABA0-31C2-4E1CCC9BD5EB}"/>
              </a:ext>
            </a:extLst>
          </p:cNvPr>
          <p:cNvSpPr>
            <a:spLocks noGrp="1"/>
          </p:cNvSpPr>
          <p:nvPr>
            <p:ph type="body" sz="quarter" idx="14"/>
          </p:nvPr>
        </p:nvSpPr>
        <p:spPr>
          <a:xfrm>
            <a:off x="6350000" y="4633614"/>
            <a:ext cx="5003800" cy="1462386"/>
          </a:xfrm>
          <a:prstGeom prst="rect">
            <a:avLst/>
          </a:prstGeom>
        </p:spPr>
        <p:txBody>
          <a:bodyPr/>
          <a:lstStyle>
            <a:lvl1pPr>
              <a:defRPr sz="2300" b="0" i="0">
                <a:latin typeface="Lato Light" panose="020F0402020204030203" pitchFamily="34" charset="0"/>
                <a:cs typeface="Lato Light" panose="020F0402020204030203" pitchFamily="34" charset="0"/>
              </a:defRPr>
            </a:lvl1pPr>
            <a:lvl2pPr>
              <a:defRPr sz="2200" b="0" i="0">
                <a:latin typeface="Lato Light" panose="020F0402020204030203" pitchFamily="34" charset="0"/>
                <a:cs typeface="Lato Light" panose="020F0402020204030203" pitchFamily="34" charset="0"/>
              </a:defRPr>
            </a:lvl2pPr>
            <a:lvl3pPr>
              <a:defRPr b="0" i="0">
                <a:latin typeface="Lato Light" panose="020F0402020204030203" pitchFamily="34" charset="0"/>
                <a:cs typeface="Lato Light" panose="020F0402020204030203" pitchFamily="34" charset="0"/>
              </a:defRPr>
            </a:lvl3pPr>
            <a:lvl4pPr>
              <a:defRPr b="0" i="0">
                <a:latin typeface="Lato Light" panose="020F0402020204030203" pitchFamily="34" charset="0"/>
                <a:cs typeface="Lato Light" panose="020F0402020204030203" pitchFamily="34" charset="0"/>
              </a:defRPr>
            </a:lvl4pPr>
            <a:lvl5pPr>
              <a:defRPr b="0" i="0">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357138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ridgewater Main">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65F55F1-BBD0-1245-77E5-469F82C013BF}"/>
              </a:ext>
            </a:extLst>
          </p:cNvPr>
          <p:cNvSpPr>
            <a:spLocks noGrp="1"/>
          </p:cNvSpPr>
          <p:nvPr>
            <p:ph type="dt" sz="half" idx="10"/>
          </p:nvPr>
        </p:nvSpPr>
        <p:spPr/>
        <p:txBody>
          <a:bodyPr/>
          <a:lstStyle/>
          <a:p>
            <a:fld id="{B9A632BC-2DCE-7843-8812-B11CBAE13721}" type="datetimeFigureOut">
              <a:rPr lang="en-US" smtClean="0"/>
              <a:pPr/>
              <a:t>6/19/23</a:t>
            </a:fld>
            <a:endParaRPr lang="en-US" dirty="0"/>
          </a:p>
        </p:txBody>
      </p:sp>
      <p:sp>
        <p:nvSpPr>
          <p:cNvPr id="4" name="Footer Placeholder 3">
            <a:extLst>
              <a:ext uri="{FF2B5EF4-FFF2-40B4-BE49-F238E27FC236}">
                <a16:creationId xmlns:a16="http://schemas.microsoft.com/office/drawing/2014/main" id="{5E01A7FF-2CCE-DD95-4B70-2206107C7843}"/>
              </a:ext>
            </a:extLst>
          </p:cNvPr>
          <p:cNvSpPr>
            <a:spLocks noGrp="1"/>
          </p:cNvSpPr>
          <p:nvPr>
            <p:ph type="ftr" sz="quarter" idx="11"/>
          </p:nvPr>
        </p:nvSpPr>
        <p:spPr/>
        <p:txBody>
          <a:bodyPr/>
          <a:lstStyle/>
          <a:p>
            <a:r>
              <a:rPr lang="en-US"/>
              <a:t>LEARNING WITH PRIDE AND JOY</a:t>
            </a:r>
            <a:endParaRPr lang="en-US" dirty="0"/>
          </a:p>
        </p:txBody>
      </p:sp>
      <p:sp>
        <p:nvSpPr>
          <p:cNvPr id="5" name="Slide Number Placeholder 4">
            <a:extLst>
              <a:ext uri="{FF2B5EF4-FFF2-40B4-BE49-F238E27FC236}">
                <a16:creationId xmlns:a16="http://schemas.microsoft.com/office/drawing/2014/main" id="{F20D2917-77C8-9AAC-3BCB-533A32380FA9}"/>
              </a:ext>
            </a:extLst>
          </p:cNvPr>
          <p:cNvSpPr>
            <a:spLocks noGrp="1"/>
          </p:cNvSpPr>
          <p:nvPr>
            <p:ph type="sldNum" sz="quarter" idx="12"/>
          </p:nvPr>
        </p:nvSpPr>
        <p:spPr/>
        <p:txBody>
          <a:bodyPr/>
          <a:lstStyle/>
          <a:p>
            <a:fld id="{010606C2-AAEF-424B-A253-A735EFA16CFA}" type="slidenum">
              <a:rPr lang="en-US" smtClean="0"/>
              <a:pPr/>
              <a:t>‹#›</a:t>
            </a:fld>
            <a:endParaRPr lang="en-US" dirty="0"/>
          </a:p>
        </p:txBody>
      </p:sp>
      <p:sp>
        <p:nvSpPr>
          <p:cNvPr id="6" name="Title 1">
            <a:extLst>
              <a:ext uri="{FF2B5EF4-FFF2-40B4-BE49-F238E27FC236}">
                <a16:creationId xmlns:a16="http://schemas.microsoft.com/office/drawing/2014/main" id="{C25A2DD7-8632-C919-3464-40B45687E328}"/>
              </a:ext>
            </a:extLst>
          </p:cNvPr>
          <p:cNvSpPr>
            <a:spLocks noGrp="1"/>
          </p:cNvSpPr>
          <p:nvPr>
            <p:ph type="ctrTitle"/>
          </p:nvPr>
        </p:nvSpPr>
        <p:spPr>
          <a:xfrm>
            <a:off x="838200" y="2269325"/>
            <a:ext cx="5105400" cy="1505239"/>
          </a:xfrm>
          <a:prstGeom prst="rect">
            <a:avLst/>
          </a:prstGeom>
        </p:spPr>
        <p:txBody>
          <a:bodyPr anchor="b"/>
          <a:lstStyle>
            <a:lvl1pPr algn="l">
              <a:defRPr sz="5400" b="1" i="0">
                <a:latin typeface="Cormorant SemiBold" pitchFamily="2" charset="77"/>
              </a:defRPr>
            </a:lvl1pPr>
          </a:lstStyle>
          <a:p>
            <a:r>
              <a:rPr lang="en-GB" dirty="0"/>
              <a:t>Click to edit Master title style</a:t>
            </a:r>
            <a:endParaRPr lang="en-US" dirty="0"/>
          </a:p>
        </p:txBody>
      </p:sp>
      <p:sp>
        <p:nvSpPr>
          <p:cNvPr id="7" name="Subtitle 2">
            <a:extLst>
              <a:ext uri="{FF2B5EF4-FFF2-40B4-BE49-F238E27FC236}">
                <a16:creationId xmlns:a16="http://schemas.microsoft.com/office/drawing/2014/main" id="{A40A0AEF-C590-52D4-4E16-4DCEF80BA4F1}"/>
              </a:ext>
            </a:extLst>
          </p:cNvPr>
          <p:cNvSpPr>
            <a:spLocks noGrp="1"/>
          </p:cNvSpPr>
          <p:nvPr>
            <p:ph type="subTitle" idx="1"/>
          </p:nvPr>
        </p:nvSpPr>
        <p:spPr>
          <a:xfrm>
            <a:off x="838200" y="4017164"/>
            <a:ext cx="5105400" cy="365125"/>
          </a:xfrm>
          <a:prstGeom prst="rect">
            <a:avLst/>
          </a:prstGeom>
        </p:spPr>
        <p:txBody>
          <a:bodyPr/>
          <a:lstStyle>
            <a:lvl1pPr marL="0" indent="0" algn="l">
              <a:buNone/>
              <a:defRPr sz="2400" b="1" i="0">
                <a:latin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0" name="Text Placeholder 8">
            <a:extLst>
              <a:ext uri="{FF2B5EF4-FFF2-40B4-BE49-F238E27FC236}">
                <a16:creationId xmlns:a16="http://schemas.microsoft.com/office/drawing/2014/main" id="{7A2F34F8-9709-ABA0-31C2-4E1CCC9BD5EB}"/>
              </a:ext>
            </a:extLst>
          </p:cNvPr>
          <p:cNvSpPr>
            <a:spLocks noGrp="1"/>
          </p:cNvSpPr>
          <p:nvPr>
            <p:ph type="body" sz="quarter" idx="14"/>
          </p:nvPr>
        </p:nvSpPr>
        <p:spPr>
          <a:xfrm>
            <a:off x="6350000" y="2269325"/>
            <a:ext cx="5003800" cy="3826675"/>
          </a:xfrm>
          <a:prstGeom prst="rect">
            <a:avLst/>
          </a:prstGeom>
        </p:spPr>
        <p:txBody>
          <a:bodyPr/>
          <a:lstStyle>
            <a:lvl1pPr>
              <a:defRPr sz="2300" b="0" i="0">
                <a:latin typeface="Lato Light" panose="020F0402020204030203" pitchFamily="34" charset="0"/>
                <a:cs typeface="Lato Light" panose="020F0402020204030203" pitchFamily="34" charset="0"/>
              </a:defRPr>
            </a:lvl1pPr>
            <a:lvl2pPr>
              <a:defRPr sz="2200" b="0" i="0">
                <a:latin typeface="Lato Light" panose="020F0402020204030203" pitchFamily="34" charset="0"/>
                <a:cs typeface="Lato Light" panose="020F0402020204030203" pitchFamily="34" charset="0"/>
              </a:defRPr>
            </a:lvl2pPr>
            <a:lvl3pPr>
              <a:defRPr b="0" i="0">
                <a:latin typeface="Lato Light" panose="020F0402020204030203" pitchFamily="34" charset="0"/>
                <a:cs typeface="Lato Light" panose="020F0402020204030203" pitchFamily="34" charset="0"/>
              </a:defRPr>
            </a:lvl3pPr>
            <a:lvl4pPr>
              <a:defRPr b="0" i="0">
                <a:latin typeface="Lato Light" panose="020F0402020204030203" pitchFamily="34" charset="0"/>
                <a:cs typeface="Lato Light" panose="020F0402020204030203" pitchFamily="34" charset="0"/>
              </a:defRPr>
            </a:lvl4pPr>
            <a:lvl5pPr>
              <a:defRPr b="0" i="0">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812417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B30BF-1654-0E35-E562-624B52F6073D}"/>
              </a:ext>
            </a:extLst>
          </p:cNvPr>
          <p:cNvSpPr>
            <a:spLocks noGrp="1"/>
          </p:cNvSpPr>
          <p:nvPr>
            <p:ph type="ctrTitle"/>
          </p:nvPr>
        </p:nvSpPr>
        <p:spPr>
          <a:xfrm>
            <a:off x="838200" y="2269325"/>
            <a:ext cx="9144000" cy="1505239"/>
          </a:xfrm>
          <a:prstGeom prst="rect">
            <a:avLst/>
          </a:prstGeom>
        </p:spPr>
        <p:txBody>
          <a:bodyPr anchor="b"/>
          <a:lstStyle>
            <a:lvl1pPr algn="l">
              <a:defRPr sz="5400" b="1" i="0">
                <a:solidFill>
                  <a:srgbClr val="1B172F"/>
                </a:solidFill>
                <a:latin typeface="Cormorant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9D2124A-9BBD-48A6-37DD-57ED4E82B352}"/>
              </a:ext>
            </a:extLst>
          </p:cNvPr>
          <p:cNvSpPr>
            <a:spLocks noGrp="1"/>
          </p:cNvSpPr>
          <p:nvPr>
            <p:ph type="subTitle" idx="1"/>
          </p:nvPr>
        </p:nvSpPr>
        <p:spPr>
          <a:xfrm>
            <a:off x="838200" y="4017164"/>
            <a:ext cx="9144000" cy="1505238"/>
          </a:xfrm>
          <a:prstGeom prst="rect">
            <a:avLst/>
          </a:prstGeom>
        </p:spPr>
        <p:txBody>
          <a:bodyPr/>
          <a:lstStyle>
            <a:lvl1pPr marL="0" indent="0" algn="l">
              <a:buNone/>
              <a:defRPr sz="2400" b="1" i="0">
                <a:solidFill>
                  <a:srgbClr val="1B172F"/>
                </a:solidFill>
                <a:latin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Date Placeholder 3">
            <a:extLst>
              <a:ext uri="{FF2B5EF4-FFF2-40B4-BE49-F238E27FC236}">
                <a16:creationId xmlns:a16="http://schemas.microsoft.com/office/drawing/2014/main" id="{60CE9A32-5967-71F5-9FA2-49E23D00480D}"/>
              </a:ext>
            </a:extLst>
          </p:cNvPr>
          <p:cNvSpPr>
            <a:spLocks noGrp="1"/>
          </p:cNvSpPr>
          <p:nvPr>
            <p:ph type="dt" sz="half" idx="10"/>
          </p:nvPr>
        </p:nvSpPr>
        <p:spPr/>
        <p:txBody>
          <a:bodyPr/>
          <a:lstStyle/>
          <a:p>
            <a:fld id="{1CC333C0-7274-C84B-83D3-EBF0A553BC67}" type="datetimeFigureOut">
              <a:rPr lang="en-US" smtClean="0"/>
              <a:t>6/19/23</a:t>
            </a:fld>
            <a:endParaRPr lang="en-US"/>
          </a:p>
        </p:txBody>
      </p:sp>
      <p:sp>
        <p:nvSpPr>
          <p:cNvPr id="5" name="Footer Placeholder 4">
            <a:extLst>
              <a:ext uri="{FF2B5EF4-FFF2-40B4-BE49-F238E27FC236}">
                <a16:creationId xmlns:a16="http://schemas.microsoft.com/office/drawing/2014/main" id="{A4985178-4790-238F-9691-FDBB18E0A2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043E66-51DE-07AA-54D3-8942DACC21A1}"/>
              </a:ext>
            </a:extLst>
          </p:cNvPr>
          <p:cNvSpPr>
            <a:spLocks noGrp="1"/>
          </p:cNvSpPr>
          <p:nvPr>
            <p:ph type="sldNum" sz="quarter" idx="12"/>
          </p:nvPr>
        </p:nvSpPr>
        <p:spPr/>
        <p:txBody>
          <a:bodyPr/>
          <a:lstStyle/>
          <a:p>
            <a:fld id="{EC9A8EFC-93DA-7B44-B2DA-D5CD98C8985E}" type="slidenum">
              <a:rPr lang="en-US" smtClean="0"/>
              <a:t>‹#›</a:t>
            </a:fld>
            <a:endParaRPr lang="en-US"/>
          </a:p>
        </p:txBody>
      </p:sp>
    </p:spTree>
    <p:extLst>
      <p:ext uri="{BB962C8B-B14F-4D97-AF65-F5344CB8AC3E}">
        <p14:creationId xmlns:p14="http://schemas.microsoft.com/office/powerpoint/2010/main" val="2131093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ridge Water 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6859ED4-9017-1D12-4C76-5EF2A0D85249}"/>
              </a:ext>
            </a:extLst>
          </p:cNvPr>
          <p:cNvSpPr>
            <a:spLocks noGrp="1"/>
          </p:cNvSpPr>
          <p:nvPr>
            <p:ph type="body" idx="1"/>
          </p:nvPr>
        </p:nvSpPr>
        <p:spPr>
          <a:xfrm>
            <a:off x="839788" y="1681163"/>
            <a:ext cx="5157787" cy="823912"/>
          </a:xfrm>
        </p:spPr>
        <p:txBody>
          <a:bodyPr anchor="b"/>
          <a:lstStyle>
            <a:lvl1pPr marL="0" indent="0">
              <a:buNone/>
              <a:defRPr sz="2400" b="1" i="0">
                <a:solidFill>
                  <a:srgbClr val="1B172F"/>
                </a:solidFill>
                <a:latin typeface="Cormorant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D65A14D1-3E56-3A87-7452-DD27227369D3}"/>
              </a:ext>
            </a:extLst>
          </p:cNvPr>
          <p:cNvSpPr>
            <a:spLocks noGrp="1"/>
          </p:cNvSpPr>
          <p:nvPr>
            <p:ph sz="half" idx="2"/>
          </p:nvPr>
        </p:nvSpPr>
        <p:spPr>
          <a:xfrm>
            <a:off x="839788" y="2505075"/>
            <a:ext cx="5157787" cy="3684588"/>
          </a:xfrm>
        </p:spPr>
        <p:txBody>
          <a:bodyPr/>
          <a:lstStyle>
            <a:lvl1pPr>
              <a:defRPr sz="2000" b="0" i="0">
                <a:solidFill>
                  <a:srgbClr val="1B172F"/>
                </a:solidFill>
                <a:latin typeface="Lato Light" panose="020F0402020204030203" pitchFamily="34" charset="0"/>
                <a:cs typeface="Lato Light" panose="020F0402020204030203" pitchFamily="34" charset="0"/>
              </a:defRPr>
            </a:lvl1pPr>
            <a:lvl2pPr>
              <a:defRPr sz="1800" b="0" i="0">
                <a:solidFill>
                  <a:srgbClr val="1B172F"/>
                </a:solidFill>
                <a:latin typeface="Lato Light" panose="020F0402020204030203" pitchFamily="34" charset="0"/>
                <a:cs typeface="Lato Light" panose="020F0402020204030203" pitchFamily="34" charset="0"/>
              </a:defRPr>
            </a:lvl2pPr>
            <a:lvl3pPr>
              <a:defRPr sz="1800" b="0" i="0">
                <a:solidFill>
                  <a:srgbClr val="1B172F"/>
                </a:solidFill>
                <a:latin typeface="Lato Light" panose="020F0402020204030203" pitchFamily="34" charset="0"/>
                <a:cs typeface="Lato Light" panose="020F0402020204030203" pitchFamily="34" charset="0"/>
              </a:defRPr>
            </a:lvl3pPr>
            <a:lvl4pPr>
              <a:defRPr sz="1600" b="0" i="0">
                <a:solidFill>
                  <a:srgbClr val="1B172F"/>
                </a:solidFill>
                <a:latin typeface="Lato Light" panose="020F0402020204030203" pitchFamily="34" charset="0"/>
                <a:cs typeface="Lato Light" panose="020F0402020204030203" pitchFamily="34" charset="0"/>
              </a:defRPr>
            </a:lvl4pPr>
            <a:lvl5pPr>
              <a:defRPr sz="1400" b="0" i="0">
                <a:solidFill>
                  <a:srgbClr val="1B172F"/>
                </a:solidFill>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a:extLst>
              <a:ext uri="{FF2B5EF4-FFF2-40B4-BE49-F238E27FC236}">
                <a16:creationId xmlns:a16="http://schemas.microsoft.com/office/drawing/2014/main" id="{005F2F99-7D39-3841-6F40-42B77406F90A}"/>
              </a:ext>
            </a:extLst>
          </p:cNvPr>
          <p:cNvSpPr>
            <a:spLocks noGrp="1"/>
          </p:cNvSpPr>
          <p:nvPr>
            <p:ph type="body" sz="quarter" idx="3"/>
          </p:nvPr>
        </p:nvSpPr>
        <p:spPr>
          <a:xfrm>
            <a:off x="6172200" y="1681163"/>
            <a:ext cx="5183188" cy="823912"/>
          </a:xfrm>
        </p:spPr>
        <p:txBody>
          <a:bodyPr anchor="b"/>
          <a:lstStyle>
            <a:lvl1pPr marL="0" indent="0">
              <a:buNone/>
              <a:defRPr sz="2400" b="1" i="0">
                <a:solidFill>
                  <a:srgbClr val="1B172F"/>
                </a:solidFill>
                <a:latin typeface="Cormorant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CE6A3EE4-BFA2-DED1-CD3E-AC8BB61D5425}"/>
              </a:ext>
            </a:extLst>
          </p:cNvPr>
          <p:cNvSpPr>
            <a:spLocks noGrp="1"/>
          </p:cNvSpPr>
          <p:nvPr>
            <p:ph sz="quarter" idx="4"/>
          </p:nvPr>
        </p:nvSpPr>
        <p:spPr>
          <a:xfrm>
            <a:off x="6172200" y="2505075"/>
            <a:ext cx="5183188" cy="3684588"/>
          </a:xfrm>
        </p:spPr>
        <p:txBody>
          <a:bodyPr/>
          <a:lstStyle>
            <a:lvl1pPr>
              <a:defRPr sz="2000" b="0" i="0">
                <a:solidFill>
                  <a:srgbClr val="1B172F"/>
                </a:solidFill>
                <a:latin typeface="Lato Light" panose="020F0402020204030203" pitchFamily="34" charset="0"/>
                <a:cs typeface="Lato Light" panose="020F0402020204030203" pitchFamily="34" charset="0"/>
              </a:defRPr>
            </a:lvl1pPr>
            <a:lvl2pPr>
              <a:defRPr sz="1800" b="0" i="0">
                <a:solidFill>
                  <a:srgbClr val="1B172F"/>
                </a:solidFill>
                <a:latin typeface="Lato Light" panose="020F0402020204030203" pitchFamily="34" charset="0"/>
                <a:cs typeface="Lato Light" panose="020F0402020204030203" pitchFamily="34" charset="0"/>
              </a:defRPr>
            </a:lvl2pPr>
            <a:lvl3pPr>
              <a:defRPr sz="1800" b="0" i="0">
                <a:solidFill>
                  <a:srgbClr val="1B172F"/>
                </a:solidFill>
                <a:latin typeface="Lato Light" panose="020F0402020204030203" pitchFamily="34" charset="0"/>
                <a:cs typeface="Lato Light" panose="020F0402020204030203" pitchFamily="34" charset="0"/>
              </a:defRPr>
            </a:lvl3pPr>
            <a:lvl4pPr>
              <a:defRPr sz="1600" b="0" i="0">
                <a:solidFill>
                  <a:srgbClr val="1B172F"/>
                </a:solidFill>
                <a:latin typeface="Lato Light" panose="020F0402020204030203" pitchFamily="34" charset="0"/>
                <a:cs typeface="Lato Light" panose="020F0402020204030203" pitchFamily="34" charset="0"/>
              </a:defRPr>
            </a:lvl4pPr>
            <a:lvl5pPr>
              <a:defRPr sz="1400" b="0" i="0">
                <a:solidFill>
                  <a:srgbClr val="1B172F"/>
                </a:solidFill>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Date Placeholder 6">
            <a:extLst>
              <a:ext uri="{FF2B5EF4-FFF2-40B4-BE49-F238E27FC236}">
                <a16:creationId xmlns:a16="http://schemas.microsoft.com/office/drawing/2014/main" id="{5F758FAC-378D-33E8-8CC4-9D3CCC762598}"/>
              </a:ext>
            </a:extLst>
          </p:cNvPr>
          <p:cNvSpPr>
            <a:spLocks noGrp="1"/>
          </p:cNvSpPr>
          <p:nvPr>
            <p:ph type="dt" sz="half" idx="10"/>
          </p:nvPr>
        </p:nvSpPr>
        <p:spPr/>
        <p:txBody>
          <a:bodyPr/>
          <a:lstStyle/>
          <a:p>
            <a:fld id="{1DF7E8DC-A968-B940-B6FC-2E4B04EECD91}" type="datetimeFigureOut">
              <a:rPr lang="en-US" smtClean="0"/>
              <a:t>6/19/23</a:t>
            </a:fld>
            <a:endParaRPr lang="en-US"/>
          </a:p>
        </p:txBody>
      </p:sp>
      <p:sp>
        <p:nvSpPr>
          <p:cNvPr id="8" name="Footer Placeholder 7">
            <a:extLst>
              <a:ext uri="{FF2B5EF4-FFF2-40B4-BE49-F238E27FC236}">
                <a16:creationId xmlns:a16="http://schemas.microsoft.com/office/drawing/2014/main" id="{481503A6-F3D6-5787-5E2E-6B36977B3A2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7C5FF2F-48E5-4E88-2014-B5B7D0E33EA4}"/>
              </a:ext>
            </a:extLst>
          </p:cNvPr>
          <p:cNvSpPr>
            <a:spLocks noGrp="1"/>
          </p:cNvSpPr>
          <p:nvPr>
            <p:ph type="sldNum" sz="quarter" idx="12"/>
          </p:nvPr>
        </p:nvSpPr>
        <p:spPr/>
        <p:txBody>
          <a:bodyPr/>
          <a:lstStyle/>
          <a:p>
            <a:fld id="{79E6DBB4-C685-4D48-A4C3-ECDCB1B56FEC}" type="slidenum">
              <a:rPr lang="en-US" smtClean="0"/>
              <a:t>‹#›</a:t>
            </a:fld>
            <a:endParaRPr lang="en-US"/>
          </a:p>
        </p:txBody>
      </p:sp>
    </p:spTree>
    <p:extLst>
      <p:ext uri="{BB962C8B-B14F-4D97-AF65-F5344CB8AC3E}">
        <p14:creationId xmlns:p14="http://schemas.microsoft.com/office/powerpoint/2010/main" val="3409749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ridge Water Full Image Slid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AAC0BCF-4C8B-C1CF-DF48-FB6131D868B9}"/>
              </a:ext>
            </a:extLst>
          </p:cNvPr>
          <p:cNvSpPr>
            <a:spLocks noGrp="1"/>
          </p:cNvSpPr>
          <p:nvPr>
            <p:ph type="dt" sz="half" idx="10"/>
          </p:nvPr>
        </p:nvSpPr>
        <p:spPr/>
        <p:txBody>
          <a:bodyPr/>
          <a:lstStyle/>
          <a:p>
            <a:fld id="{49D921FB-3C95-BC46-B418-84E714A3DB55}" type="datetimeFigureOut">
              <a:rPr lang="en-US" smtClean="0"/>
              <a:t>6/19/23</a:t>
            </a:fld>
            <a:endParaRPr lang="en-US"/>
          </a:p>
        </p:txBody>
      </p:sp>
      <p:sp>
        <p:nvSpPr>
          <p:cNvPr id="4" name="Footer Placeholder 3">
            <a:extLst>
              <a:ext uri="{FF2B5EF4-FFF2-40B4-BE49-F238E27FC236}">
                <a16:creationId xmlns:a16="http://schemas.microsoft.com/office/drawing/2014/main" id="{27E1F320-F454-896A-8C27-2AB42B0E0B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031600-D025-E5F9-F912-A089950A5015}"/>
              </a:ext>
            </a:extLst>
          </p:cNvPr>
          <p:cNvSpPr>
            <a:spLocks noGrp="1"/>
          </p:cNvSpPr>
          <p:nvPr>
            <p:ph type="sldNum" sz="quarter" idx="12"/>
          </p:nvPr>
        </p:nvSpPr>
        <p:spPr/>
        <p:txBody>
          <a:bodyPr/>
          <a:lstStyle/>
          <a:p>
            <a:fld id="{B613F28D-9240-2249-AA01-322B5242819E}" type="slidenum">
              <a:rPr lang="en-US" smtClean="0"/>
              <a:t>‹#›</a:t>
            </a:fld>
            <a:endParaRPr lang="en-US"/>
          </a:p>
        </p:txBody>
      </p:sp>
      <p:pic>
        <p:nvPicPr>
          <p:cNvPr id="7" name="Picture 6" descr="A picture containing text, person, indoor, ceiling&#10;&#10;Description automatically generated">
            <a:extLst>
              <a:ext uri="{FF2B5EF4-FFF2-40B4-BE49-F238E27FC236}">
                <a16:creationId xmlns:a16="http://schemas.microsoft.com/office/drawing/2014/main" id="{7B5E2438-31ED-851B-C24A-3552DAE67755}"/>
              </a:ext>
            </a:extLst>
          </p:cNvPr>
          <p:cNvPicPr>
            <a:picLocks noChangeAspect="1"/>
          </p:cNvPicPr>
          <p:nvPr userDrawn="1"/>
        </p:nvPicPr>
        <p:blipFill>
          <a:blip r:embed="rId2"/>
          <a:stretch>
            <a:fillRect/>
          </a:stretch>
        </p:blipFill>
        <p:spPr>
          <a:xfrm>
            <a:off x="3785260" y="-1124051"/>
            <a:ext cx="13680962" cy="9120642"/>
          </a:xfrm>
          <a:prstGeom prst="rect">
            <a:avLst/>
          </a:prstGeom>
          <a:effectLst>
            <a:softEdge rad="1270000"/>
          </a:effectLst>
        </p:spPr>
      </p:pic>
      <p:sp>
        <p:nvSpPr>
          <p:cNvPr id="8" name="Title 1">
            <a:extLst>
              <a:ext uri="{FF2B5EF4-FFF2-40B4-BE49-F238E27FC236}">
                <a16:creationId xmlns:a16="http://schemas.microsoft.com/office/drawing/2014/main" id="{1C473D93-BD1D-DC58-048F-5DD0A4D8C50C}"/>
              </a:ext>
            </a:extLst>
          </p:cNvPr>
          <p:cNvSpPr>
            <a:spLocks noGrp="1"/>
          </p:cNvSpPr>
          <p:nvPr>
            <p:ph type="ctrTitle"/>
          </p:nvPr>
        </p:nvSpPr>
        <p:spPr>
          <a:xfrm>
            <a:off x="838200" y="2269325"/>
            <a:ext cx="4787900" cy="1505239"/>
          </a:xfrm>
          <a:prstGeom prst="rect">
            <a:avLst/>
          </a:prstGeom>
        </p:spPr>
        <p:txBody>
          <a:bodyPr anchor="b"/>
          <a:lstStyle>
            <a:lvl1pPr algn="l">
              <a:defRPr sz="5400" b="1" i="0">
                <a:solidFill>
                  <a:srgbClr val="1B172F"/>
                </a:solidFill>
                <a:latin typeface="Cormorant SemiBold" pitchFamily="2" charset="77"/>
              </a:defRPr>
            </a:lvl1pPr>
          </a:lstStyle>
          <a:p>
            <a:r>
              <a:rPr lang="en-GB" dirty="0"/>
              <a:t>Click to edit Master title style</a:t>
            </a:r>
            <a:endParaRPr lang="en-US" dirty="0"/>
          </a:p>
        </p:txBody>
      </p:sp>
      <p:sp>
        <p:nvSpPr>
          <p:cNvPr id="9" name="Subtitle 2">
            <a:extLst>
              <a:ext uri="{FF2B5EF4-FFF2-40B4-BE49-F238E27FC236}">
                <a16:creationId xmlns:a16="http://schemas.microsoft.com/office/drawing/2014/main" id="{8C96FD5B-E6FA-C181-A705-CC4623A2135F}"/>
              </a:ext>
            </a:extLst>
          </p:cNvPr>
          <p:cNvSpPr>
            <a:spLocks noGrp="1"/>
          </p:cNvSpPr>
          <p:nvPr>
            <p:ph type="subTitle" idx="1"/>
          </p:nvPr>
        </p:nvSpPr>
        <p:spPr>
          <a:xfrm>
            <a:off x="838200" y="4017164"/>
            <a:ext cx="4787900" cy="1505238"/>
          </a:xfrm>
          <a:prstGeom prst="rect">
            <a:avLst/>
          </a:prstGeom>
        </p:spPr>
        <p:txBody>
          <a:bodyPr/>
          <a:lstStyle>
            <a:lvl1pPr marL="0" indent="0" algn="l">
              <a:buNone/>
              <a:defRPr sz="2400" b="1" i="0">
                <a:solidFill>
                  <a:srgbClr val="1B172F"/>
                </a:solidFill>
                <a:latin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117625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1B172F"/>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EFCEBFE-B475-9021-FC79-2CCC8A5032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b="0" i="0">
                <a:solidFill>
                  <a:schemeClr val="tx1">
                    <a:tint val="75000"/>
                  </a:schemeClr>
                </a:solidFill>
                <a:latin typeface="Lato" panose="020F0502020204030203" pitchFamily="34" charset="0"/>
                <a:cs typeface="Lato" panose="020F0502020204030203" pitchFamily="34" charset="0"/>
              </a:defRPr>
            </a:lvl1pPr>
          </a:lstStyle>
          <a:p>
            <a:fld id="{B9A632BC-2DCE-7843-8812-B11CBAE13721}" type="datetimeFigureOut">
              <a:rPr lang="en-US" smtClean="0"/>
              <a:pPr/>
              <a:t>6/19/23</a:t>
            </a:fld>
            <a:endParaRPr lang="en-US" dirty="0"/>
          </a:p>
        </p:txBody>
      </p:sp>
      <p:sp>
        <p:nvSpPr>
          <p:cNvPr id="5" name="Footer Placeholder 4">
            <a:extLst>
              <a:ext uri="{FF2B5EF4-FFF2-40B4-BE49-F238E27FC236}">
                <a16:creationId xmlns:a16="http://schemas.microsoft.com/office/drawing/2014/main" id="{FFEA9FC4-8CB4-03D4-B599-7C6A3C8D91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b="0" i="0">
                <a:solidFill>
                  <a:schemeClr val="tx1">
                    <a:tint val="75000"/>
                  </a:schemeClr>
                </a:solidFill>
                <a:latin typeface="Lato" panose="020F0502020204030203" pitchFamily="34" charset="0"/>
                <a:cs typeface="Lato" panose="020F0502020204030203" pitchFamily="34" charset="0"/>
              </a:defRPr>
            </a:lvl1pPr>
          </a:lstStyle>
          <a:p>
            <a:r>
              <a:rPr lang="en-US" dirty="0"/>
              <a:t>LEARNING WITH PRIDE AND JOY</a:t>
            </a:r>
          </a:p>
        </p:txBody>
      </p:sp>
      <p:sp>
        <p:nvSpPr>
          <p:cNvPr id="6" name="Slide Number Placeholder 5">
            <a:extLst>
              <a:ext uri="{FF2B5EF4-FFF2-40B4-BE49-F238E27FC236}">
                <a16:creationId xmlns:a16="http://schemas.microsoft.com/office/drawing/2014/main" id="{73BAEFA2-5A3F-0C07-D7F1-A681FBDABD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b="0" i="0">
                <a:solidFill>
                  <a:schemeClr val="tx1">
                    <a:tint val="75000"/>
                  </a:schemeClr>
                </a:solidFill>
                <a:latin typeface="Lato" panose="020F0502020204030203" pitchFamily="34" charset="0"/>
                <a:cs typeface="Lato" panose="020F0502020204030203" pitchFamily="34" charset="0"/>
              </a:defRPr>
            </a:lvl1pPr>
          </a:lstStyle>
          <a:p>
            <a:fld id="{010606C2-AAEF-424B-A253-A735EFA16CFA}" type="slidenum">
              <a:rPr lang="en-US" smtClean="0"/>
              <a:pPr/>
              <a:t>‹#›</a:t>
            </a:fld>
            <a:endParaRPr lang="en-US" dirty="0"/>
          </a:p>
        </p:txBody>
      </p:sp>
      <p:pic>
        <p:nvPicPr>
          <p:cNvPr id="7" name="Picture 6">
            <a:extLst>
              <a:ext uri="{FF2B5EF4-FFF2-40B4-BE49-F238E27FC236}">
                <a16:creationId xmlns:a16="http://schemas.microsoft.com/office/drawing/2014/main" id="{65E562F1-B73F-F336-D72F-9471DF1CC9C6}"/>
              </a:ext>
            </a:extLst>
          </p:cNvPr>
          <p:cNvPicPr>
            <a:picLocks noChangeAspect="1"/>
          </p:cNvPicPr>
          <p:nvPr userDrawn="1"/>
        </p:nvPicPr>
        <p:blipFill>
          <a:blip r:embed="rId8"/>
          <a:stretch>
            <a:fillRect/>
          </a:stretch>
        </p:blipFill>
        <p:spPr>
          <a:xfrm>
            <a:off x="598167" y="244861"/>
            <a:ext cx="1936101" cy="1519237"/>
          </a:xfrm>
          <a:prstGeom prst="rect">
            <a:avLst/>
          </a:prstGeom>
        </p:spPr>
      </p:pic>
    </p:spTree>
    <p:extLst>
      <p:ext uri="{BB962C8B-B14F-4D97-AF65-F5344CB8AC3E}">
        <p14:creationId xmlns:p14="http://schemas.microsoft.com/office/powerpoint/2010/main" val="816285907"/>
      </p:ext>
    </p:extLst>
  </p:cSld>
  <p:clrMap bg1="dk1" tx1="lt1" bg2="dk2" tx2="lt2" accent1="accent1" accent2="accent2" accent3="accent3" accent4="accent4" accent5="accent5" accent6="accent6" hlink="hlink" folHlink="folHlink"/>
  <p:sldLayoutIdLst>
    <p:sldLayoutId id="2147483661" r:id="rId1"/>
    <p:sldLayoutId id="2147483667" r:id="rId2"/>
    <p:sldLayoutId id="2147483674" r:id="rId3"/>
    <p:sldLayoutId id="2147483680" r:id="rId4"/>
    <p:sldLayoutId id="2147483682" r:id="rId5"/>
    <p:sldLayoutId id="2147483681"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EFCEBFE-B475-9021-FC79-2CCC8A5032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b="0" i="0">
                <a:solidFill>
                  <a:schemeClr val="tx1">
                    <a:tint val="75000"/>
                  </a:schemeClr>
                </a:solidFill>
                <a:latin typeface="Lato" panose="020F0502020204030203" pitchFamily="34" charset="0"/>
                <a:cs typeface="Lato" panose="020F0502020204030203" pitchFamily="34" charset="0"/>
              </a:defRPr>
            </a:lvl1pPr>
          </a:lstStyle>
          <a:p>
            <a:fld id="{B9A632BC-2DCE-7843-8812-B11CBAE13721}" type="datetimeFigureOut">
              <a:rPr lang="en-US" smtClean="0"/>
              <a:pPr/>
              <a:t>6/19/23</a:t>
            </a:fld>
            <a:endParaRPr lang="en-US" dirty="0"/>
          </a:p>
        </p:txBody>
      </p:sp>
      <p:sp>
        <p:nvSpPr>
          <p:cNvPr id="5" name="Footer Placeholder 4">
            <a:extLst>
              <a:ext uri="{FF2B5EF4-FFF2-40B4-BE49-F238E27FC236}">
                <a16:creationId xmlns:a16="http://schemas.microsoft.com/office/drawing/2014/main" id="{FFEA9FC4-8CB4-03D4-B599-7C6A3C8D91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b="0" i="0">
                <a:solidFill>
                  <a:schemeClr val="tx1">
                    <a:tint val="75000"/>
                  </a:schemeClr>
                </a:solidFill>
                <a:latin typeface="Lato" panose="020F0502020204030203" pitchFamily="34" charset="0"/>
                <a:cs typeface="Lato" panose="020F0502020204030203" pitchFamily="34" charset="0"/>
              </a:defRPr>
            </a:lvl1pPr>
          </a:lstStyle>
          <a:p>
            <a:r>
              <a:rPr lang="en-US" dirty="0"/>
              <a:t>LEARNING WITH PRIDE AND JOY</a:t>
            </a:r>
          </a:p>
        </p:txBody>
      </p:sp>
      <p:sp>
        <p:nvSpPr>
          <p:cNvPr id="6" name="Slide Number Placeholder 5">
            <a:extLst>
              <a:ext uri="{FF2B5EF4-FFF2-40B4-BE49-F238E27FC236}">
                <a16:creationId xmlns:a16="http://schemas.microsoft.com/office/drawing/2014/main" id="{73BAEFA2-5A3F-0C07-D7F1-A681FBDABD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b="0" i="0">
                <a:solidFill>
                  <a:schemeClr val="tx1">
                    <a:tint val="75000"/>
                  </a:schemeClr>
                </a:solidFill>
                <a:latin typeface="Lato" panose="020F0502020204030203" pitchFamily="34" charset="0"/>
                <a:cs typeface="Lato" panose="020F0502020204030203" pitchFamily="34" charset="0"/>
              </a:defRPr>
            </a:lvl1pPr>
          </a:lstStyle>
          <a:p>
            <a:fld id="{010606C2-AAEF-424B-A253-A735EFA16CFA}" type="slidenum">
              <a:rPr lang="en-US" smtClean="0"/>
              <a:pPr/>
              <a:t>‹#›</a:t>
            </a:fld>
            <a:endParaRPr lang="en-US" dirty="0"/>
          </a:p>
        </p:txBody>
      </p:sp>
      <p:pic>
        <p:nvPicPr>
          <p:cNvPr id="7" name="Picture 6">
            <a:extLst>
              <a:ext uri="{FF2B5EF4-FFF2-40B4-BE49-F238E27FC236}">
                <a16:creationId xmlns:a16="http://schemas.microsoft.com/office/drawing/2014/main" id="{65E562F1-B73F-F336-D72F-9471DF1CC9C6}"/>
              </a:ext>
            </a:extLst>
          </p:cNvPr>
          <p:cNvPicPr>
            <a:picLocks noChangeAspect="1"/>
          </p:cNvPicPr>
          <p:nvPr userDrawn="1"/>
        </p:nvPicPr>
        <p:blipFill>
          <a:blip r:embed="rId8"/>
          <a:srcRect/>
          <a:stretch/>
        </p:blipFill>
        <p:spPr>
          <a:xfrm>
            <a:off x="598167" y="244861"/>
            <a:ext cx="1936100" cy="1519237"/>
          </a:xfrm>
          <a:prstGeom prst="rect">
            <a:avLst/>
          </a:prstGeom>
        </p:spPr>
      </p:pic>
    </p:spTree>
    <p:extLst>
      <p:ext uri="{BB962C8B-B14F-4D97-AF65-F5344CB8AC3E}">
        <p14:creationId xmlns:p14="http://schemas.microsoft.com/office/powerpoint/2010/main" val="3315185874"/>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a.silver@bridgewaterhigh.co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s://bridgewaterhigh.org/key-stage-3-subjects/"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F60D9-64B9-6FFC-29C5-5ADA93BC4590}"/>
              </a:ext>
            </a:extLst>
          </p:cNvPr>
          <p:cNvSpPr>
            <a:spLocks noGrp="1"/>
          </p:cNvSpPr>
          <p:nvPr>
            <p:ph type="ctrTitle"/>
          </p:nvPr>
        </p:nvSpPr>
        <p:spPr>
          <a:xfrm>
            <a:off x="1715908" y="4420918"/>
            <a:ext cx="9144000" cy="1505239"/>
          </a:xfrm>
        </p:spPr>
        <p:txBody>
          <a:bodyPr/>
          <a:lstStyle/>
          <a:p>
            <a:pPr algn="ctr"/>
            <a:r>
              <a:rPr lang="en-US" dirty="0"/>
              <a:t>THE BRIDGEWATER BATON</a:t>
            </a:r>
          </a:p>
        </p:txBody>
      </p:sp>
      <p:pic>
        <p:nvPicPr>
          <p:cNvPr id="6" name="Picture 5" descr="Icon&#10;&#10;Description automatically generated">
            <a:extLst>
              <a:ext uri="{FF2B5EF4-FFF2-40B4-BE49-F238E27FC236}">
                <a16:creationId xmlns:a16="http://schemas.microsoft.com/office/drawing/2014/main" id="{87711CA8-87C8-48EA-A405-3A1C92B462CC}"/>
              </a:ext>
            </a:extLst>
          </p:cNvPr>
          <p:cNvPicPr>
            <a:picLocks noChangeAspect="1"/>
          </p:cNvPicPr>
          <p:nvPr/>
        </p:nvPicPr>
        <p:blipFill rotWithShape="1">
          <a:blip r:embed="rId2"/>
          <a:srcRect l="1514" t="7003" r="545" b="3184"/>
          <a:stretch/>
        </p:blipFill>
        <p:spPr>
          <a:xfrm>
            <a:off x="3234265" y="442622"/>
            <a:ext cx="6084711" cy="43800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TextBox 6">
            <a:extLst>
              <a:ext uri="{FF2B5EF4-FFF2-40B4-BE49-F238E27FC236}">
                <a16:creationId xmlns:a16="http://schemas.microsoft.com/office/drawing/2014/main" id="{20091434-10D8-9EDB-7BC5-DFCA773EBC58}"/>
              </a:ext>
            </a:extLst>
          </p:cNvPr>
          <p:cNvSpPr txBox="1"/>
          <p:nvPr/>
        </p:nvSpPr>
        <p:spPr>
          <a:xfrm>
            <a:off x="3448752" y="5785468"/>
            <a:ext cx="5678313" cy="778611"/>
          </a:xfrm>
          <a:prstGeom prst="rect">
            <a:avLst/>
          </a:prstGeom>
          <a:noFill/>
        </p:spPr>
        <p:txBody>
          <a:bodyPr wrap="square" rtlCol="0">
            <a:spAutoFit/>
          </a:bodyPr>
          <a:lstStyle/>
          <a:p>
            <a:pPr algn="ctr">
              <a:lnSpc>
                <a:spcPct val="107000"/>
              </a:lnSpc>
            </a:pPr>
            <a:r>
              <a:rPr lang="en-GB" sz="4400" b="1" dirty="0">
                <a:solidFill>
                  <a:srgbClr val="81642F"/>
                </a:solidFill>
                <a:effectLst/>
                <a:latin typeface="Lato Light" panose="020F0502020204030203" pitchFamily="34" charset="0"/>
                <a:ea typeface="Times New Roman" panose="02020603050405020304" pitchFamily="18" charset="0"/>
                <a:cs typeface="Lato Light" panose="020F0502020204030203" pitchFamily="34" charset="0"/>
              </a:rPr>
              <a:t>ART</a:t>
            </a:r>
            <a:endParaRPr lang="en-GB" sz="44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Picture 7" descr="Logo&#10;&#10;Description automatically generated with medium confidence">
            <a:extLst>
              <a:ext uri="{FF2B5EF4-FFF2-40B4-BE49-F238E27FC236}">
                <a16:creationId xmlns:a16="http://schemas.microsoft.com/office/drawing/2014/main" id="{B47ADE89-3B56-E35B-E137-2BDF509F46C9}"/>
              </a:ext>
            </a:extLst>
          </p:cNvPr>
          <p:cNvPicPr>
            <a:picLocks noChangeAspect="1"/>
          </p:cNvPicPr>
          <p:nvPr/>
        </p:nvPicPr>
        <p:blipFill rotWithShape="1">
          <a:blip r:embed="rId3"/>
          <a:srcRect l="12937" t="14175" r="12419" b="13390"/>
          <a:stretch/>
        </p:blipFill>
        <p:spPr>
          <a:xfrm>
            <a:off x="8046155" y="2055790"/>
            <a:ext cx="691444" cy="751960"/>
          </a:xfrm>
          <a:prstGeom prst="rect">
            <a:avLst/>
          </a:prstGeom>
        </p:spPr>
      </p:pic>
    </p:spTree>
    <p:extLst>
      <p:ext uri="{BB962C8B-B14F-4D97-AF65-F5344CB8AC3E}">
        <p14:creationId xmlns:p14="http://schemas.microsoft.com/office/powerpoint/2010/main" val="3425847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4B2A5-1D78-CA28-DFD0-A22DF95B1D23}"/>
              </a:ext>
            </a:extLst>
          </p:cNvPr>
          <p:cNvSpPr>
            <a:spLocks noGrp="1"/>
          </p:cNvSpPr>
          <p:nvPr>
            <p:ph type="ctrTitle"/>
          </p:nvPr>
        </p:nvSpPr>
        <p:spPr>
          <a:xfrm>
            <a:off x="617483" y="2290346"/>
            <a:ext cx="5105400" cy="1505239"/>
          </a:xfrm>
        </p:spPr>
        <p:txBody>
          <a:bodyPr/>
          <a:lstStyle/>
          <a:p>
            <a:r>
              <a:rPr lang="en-US" dirty="0"/>
              <a:t>Further support for you in </a:t>
            </a:r>
            <a:r>
              <a:rPr lang="en-US" dirty="0">
                <a:solidFill>
                  <a:srgbClr val="977124"/>
                </a:solidFill>
              </a:rPr>
              <a:t>Art</a:t>
            </a:r>
            <a:endParaRPr lang="en-US" dirty="0"/>
          </a:p>
        </p:txBody>
      </p:sp>
      <p:sp>
        <p:nvSpPr>
          <p:cNvPr id="3" name="Subtitle 2">
            <a:extLst>
              <a:ext uri="{FF2B5EF4-FFF2-40B4-BE49-F238E27FC236}">
                <a16:creationId xmlns:a16="http://schemas.microsoft.com/office/drawing/2014/main" id="{6532E121-551A-DC16-3245-F27A3AD3EB3E}"/>
              </a:ext>
            </a:extLst>
          </p:cNvPr>
          <p:cNvSpPr>
            <a:spLocks noGrp="1"/>
          </p:cNvSpPr>
          <p:nvPr>
            <p:ph type="subTitle" idx="1"/>
          </p:nvPr>
        </p:nvSpPr>
        <p:spPr>
          <a:xfrm>
            <a:off x="617483" y="4393282"/>
            <a:ext cx="5105400" cy="365125"/>
          </a:xfrm>
        </p:spPr>
        <p:txBody>
          <a:bodyPr/>
          <a:lstStyle/>
          <a:p>
            <a:r>
              <a:rPr lang="en-US" sz="1800" dirty="0"/>
              <a:t>CONTACT – Amanda Silver, KS3 Co-</a:t>
            </a:r>
            <a:r>
              <a:rPr lang="en-US" sz="1800" dirty="0" err="1"/>
              <a:t>ordinator</a:t>
            </a:r>
            <a:r>
              <a:rPr lang="en-US" sz="1800" dirty="0"/>
              <a:t> Art &amp; Design:</a:t>
            </a:r>
          </a:p>
          <a:p>
            <a:r>
              <a:rPr lang="en-US" sz="1800" dirty="0">
                <a:hlinkClick r:id="rId3"/>
              </a:rPr>
              <a:t>a.silver@bridgewaterhigh.com</a:t>
            </a:r>
            <a:endParaRPr lang="en-US" sz="1800" dirty="0"/>
          </a:p>
          <a:p>
            <a:endParaRPr lang="en-US" sz="1800" dirty="0"/>
          </a:p>
          <a:p>
            <a:endParaRPr lang="en-US" sz="1600" dirty="0"/>
          </a:p>
        </p:txBody>
      </p:sp>
      <p:sp>
        <p:nvSpPr>
          <p:cNvPr id="4" name="Text Placeholder 3">
            <a:extLst>
              <a:ext uri="{FF2B5EF4-FFF2-40B4-BE49-F238E27FC236}">
                <a16:creationId xmlns:a16="http://schemas.microsoft.com/office/drawing/2014/main" id="{D3CD425E-C884-4770-D3A2-45B791DEB9DA}"/>
              </a:ext>
            </a:extLst>
          </p:cNvPr>
          <p:cNvSpPr>
            <a:spLocks noGrp="1"/>
          </p:cNvSpPr>
          <p:nvPr>
            <p:ph type="body" sz="quarter" idx="14"/>
          </p:nvPr>
        </p:nvSpPr>
        <p:spPr>
          <a:xfrm>
            <a:off x="5975131" y="2290346"/>
            <a:ext cx="5827985" cy="3826675"/>
          </a:xfrm>
        </p:spPr>
        <p:txBody>
          <a:bodyPr/>
          <a:lstStyle/>
          <a:p>
            <a:pPr marL="0" indent="0">
              <a:buNone/>
            </a:pPr>
            <a:r>
              <a:rPr lang="en-US" b="1" dirty="0"/>
              <a:t>We are pleased to offer the following to support </a:t>
            </a:r>
            <a:r>
              <a:rPr lang="en-US" b="1"/>
              <a:t>your art </a:t>
            </a:r>
            <a:r>
              <a:rPr lang="en-US" b="1" dirty="0"/>
              <a:t>provision and transition:</a:t>
            </a:r>
          </a:p>
          <a:p>
            <a:pPr marL="0" indent="0">
              <a:buNone/>
            </a:pPr>
            <a:endParaRPr lang="en-US" dirty="0"/>
          </a:p>
          <a:p>
            <a:r>
              <a:rPr lang="en-US" dirty="0"/>
              <a:t>Teacher visits to meet with your staff</a:t>
            </a:r>
          </a:p>
          <a:p>
            <a:r>
              <a:rPr lang="en-US" dirty="0"/>
              <a:t>Teacher visits to deliver one-off lessons</a:t>
            </a:r>
          </a:p>
          <a:p>
            <a:r>
              <a:rPr lang="en-US" dirty="0"/>
              <a:t>Attendance at our extra-curricular groups</a:t>
            </a:r>
          </a:p>
        </p:txBody>
      </p:sp>
    </p:spTree>
    <p:extLst>
      <p:ext uri="{BB962C8B-B14F-4D97-AF65-F5344CB8AC3E}">
        <p14:creationId xmlns:p14="http://schemas.microsoft.com/office/powerpoint/2010/main" val="1482571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F60D9-64B9-6FFC-29C5-5ADA93BC4590}"/>
              </a:ext>
            </a:extLst>
          </p:cNvPr>
          <p:cNvSpPr>
            <a:spLocks noGrp="1"/>
          </p:cNvSpPr>
          <p:nvPr>
            <p:ph type="ctrTitle"/>
          </p:nvPr>
        </p:nvSpPr>
        <p:spPr>
          <a:xfrm>
            <a:off x="514815" y="2481199"/>
            <a:ext cx="5339576" cy="1505239"/>
          </a:xfrm>
        </p:spPr>
        <p:txBody>
          <a:bodyPr/>
          <a:lstStyle/>
          <a:p>
            <a:r>
              <a:rPr lang="en-US" dirty="0"/>
              <a:t>The Bridgewater journey in </a:t>
            </a:r>
            <a:r>
              <a:rPr lang="en-US" dirty="0">
                <a:solidFill>
                  <a:srgbClr val="977124"/>
                </a:solidFill>
              </a:rPr>
              <a:t>Art</a:t>
            </a:r>
          </a:p>
        </p:txBody>
      </p:sp>
      <p:sp>
        <p:nvSpPr>
          <p:cNvPr id="3" name="Subtitle 2">
            <a:extLst>
              <a:ext uri="{FF2B5EF4-FFF2-40B4-BE49-F238E27FC236}">
                <a16:creationId xmlns:a16="http://schemas.microsoft.com/office/drawing/2014/main" id="{1025EE31-6B25-08C9-97EE-2C6A161285BD}"/>
              </a:ext>
            </a:extLst>
          </p:cNvPr>
          <p:cNvSpPr>
            <a:spLocks noGrp="1"/>
          </p:cNvSpPr>
          <p:nvPr>
            <p:ph type="subTitle" idx="1"/>
          </p:nvPr>
        </p:nvSpPr>
        <p:spPr>
          <a:xfrm>
            <a:off x="514815" y="4229038"/>
            <a:ext cx="9144000" cy="1505238"/>
          </a:xfrm>
        </p:spPr>
        <p:txBody>
          <a:bodyPr/>
          <a:lstStyle/>
          <a:p>
            <a:r>
              <a:rPr lang="en-US" dirty="0"/>
              <a:t>Our “Roadmap” for this subject:</a:t>
            </a:r>
          </a:p>
        </p:txBody>
      </p:sp>
      <p:pic>
        <p:nvPicPr>
          <p:cNvPr id="4" name="Picture 3">
            <a:extLst>
              <a:ext uri="{FF2B5EF4-FFF2-40B4-BE49-F238E27FC236}">
                <a16:creationId xmlns:a16="http://schemas.microsoft.com/office/drawing/2014/main" id="{2170028B-CEFC-960E-3618-F44609BB389B}"/>
              </a:ext>
            </a:extLst>
          </p:cNvPr>
          <p:cNvPicPr>
            <a:picLocks noChangeAspect="1"/>
          </p:cNvPicPr>
          <p:nvPr/>
        </p:nvPicPr>
        <p:blipFill>
          <a:blip r:embed="rId2"/>
          <a:stretch>
            <a:fillRect/>
          </a:stretch>
        </p:blipFill>
        <p:spPr>
          <a:xfrm>
            <a:off x="5976225" y="0"/>
            <a:ext cx="5138928" cy="6858000"/>
          </a:xfrm>
          <a:prstGeom prst="rect">
            <a:avLst/>
          </a:prstGeom>
        </p:spPr>
      </p:pic>
    </p:spTree>
    <p:extLst>
      <p:ext uri="{BB962C8B-B14F-4D97-AF65-F5344CB8AC3E}">
        <p14:creationId xmlns:p14="http://schemas.microsoft.com/office/powerpoint/2010/main" val="1185942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F60D9-64B9-6FFC-29C5-5ADA93BC4590}"/>
              </a:ext>
            </a:extLst>
          </p:cNvPr>
          <p:cNvSpPr>
            <a:spLocks noGrp="1"/>
          </p:cNvSpPr>
          <p:nvPr>
            <p:ph type="ctrTitle"/>
          </p:nvPr>
        </p:nvSpPr>
        <p:spPr>
          <a:xfrm>
            <a:off x="514815" y="3429000"/>
            <a:ext cx="5339576" cy="1505239"/>
          </a:xfrm>
        </p:spPr>
        <p:txBody>
          <a:bodyPr/>
          <a:lstStyle/>
          <a:p>
            <a:r>
              <a:rPr lang="en-US" dirty="0"/>
              <a:t>The </a:t>
            </a:r>
            <a:br>
              <a:rPr lang="en-US" dirty="0"/>
            </a:br>
            <a:r>
              <a:rPr lang="en-US" dirty="0"/>
              <a:t>Bridgewater journey </a:t>
            </a:r>
            <a:br>
              <a:rPr lang="en-US" dirty="0"/>
            </a:br>
            <a:r>
              <a:rPr lang="en-US" dirty="0"/>
              <a:t>in </a:t>
            </a:r>
            <a:r>
              <a:rPr lang="en-US" dirty="0">
                <a:solidFill>
                  <a:srgbClr val="977124"/>
                </a:solidFill>
              </a:rPr>
              <a:t>Art</a:t>
            </a:r>
          </a:p>
        </p:txBody>
      </p:sp>
      <p:sp>
        <p:nvSpPr>
          <p:cNvPr id="3" name="Subtitle 2">
            <a:extLst>
              <a:ext uri="{FF2B5EF4-FFF2-40B4-BE49-F238E27FC236}">
                <a16:creationId xmlns:a16="http://schemas.microsoft.com/office/drawing/2014/main" id="{1025EE31-6B25-08C9-97EE-2C6A161285BD}"/>
              </a:ext>
            </a:extLst>
          </p:cNvPr>
          <p:cNvSpPr>
            <a:spLocks noGrp="1"/>
          </p:cNvSpPr>
          <p:nvPr>
            <p:ph type="subTitle" idx="1"/>
          </p:nvPr>
        </p:nvSpPr>
        <p:spPr>
          <a:xfrm>
            <a:off x="514815" y="5152128"/>
            <a:ext cx="9144000" cy="1505238"/>
          </a:xfrm>
        </p:spPr>
        <p:txBody>
          <a:bodyPr/>
          <a:lstStyle/>
          <a:p>
            <a:r>
              <a:rPr lang="en-US" dirty="0"/>
              <a:t>KS3 in particular:</a:t>
            </a:r>
          </a:p>
        </p:txBody>
      </p:sp>
      <p:pic>
        <p:nvPicPr>
          <p:cNvPr id="6" name="Picture 5">
            <a:extLst>
              <a:ext uri="{FF2B5EF4-FFF2-40B4-BE49-F238E27FC236}">
                <a16:creationId xmlns:a16="http://schemas.microsoft.com/office/drawing/2014/main" id="{2E7E9E80-BB84-58C7-0DD0-815A01415E41}"/>
              </a:ext>
            </a:extLst>
          </p:cNvPr>
          <p:cNvPicPr>
            <a:picLocks noChangeAspect="1"/>
          </p:cNvPicPr>
          <p:nvPr/>
        </p:nvPicPr>
        <p:blipFill rotWithShape="1">
          <a:blip r:embed="rId2"/>
          <a:srcRect t="40988"/>
          <a:stretch/>
        </p:blipFill>
        <p:spPr>
          <a:xfrm>
            <a:off x="4359409" y="406400"/>
            <a:ext cx="7317776" cy="5762978"/>
          </a:xfrm>
          <a:prstGeom prst="rect">
            <a:avLst/>
          </a:prstGeom>
        </p:spPr>
      </p:pic>
    </p:spTree>
    <p:extLst>
      <p:ext uri="{BB962C8B-B14F-4D97-AF65-F5344CB8AC3E}">
        <p14:creationId xmlns:p14="http://schemas.microsoft.com/office/powerpoint/2010/main" val="4184314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4B2A5-1D78-CA28-DFD0-A22DF95B1D23}"/>
              </a:ext>
            </a:extLst>
          </p:cNvPr>
          <p:cNvSpPr>
            <a:spLocks noGrp="1"/>
          </p:cNvSpPr>
          <p:nvPr>
            <p:ph type="ctrTitle"/>
          </p:nvPr>
        </p:nvSpPr>
        <p:spPr>
          <a:xfrm>
            <a:off x="838200" y="3585169"/>
            <a:ext cx="5105400" cy="1505239"/>
          </a:xfrm>
        </p:spPr>
        <p:txBody>
          <a:bodyPr/>
          <a:lstStyle/>
          <a:p>
            <a:r>
              <a:rPr lang="en-US" dirty="0"/>
              <a:t>Further information for </a:t>
            </a:r>
            <a:r>
              <a:rPr lang="en-US" dirty="0">
                <a:solidFill>
                  <a:srgbClr val="977124"/>
                </a:solidFill>
              </a:rPr>
              <a:t>Art</a:t>
            </a:r>
            <a:r>
              <a:rPr lang="en-US" dirty="0"/>
              <a:t> can be found at:</a:t>
            </a:r>
          </a:p>
        </p:txBody>
      </p:sp>
      <p:sp>
        <p:nvSpPr>
          <p:cNvPr id="3" name="Subtitle 2">
            <a:extLst>
              <a:ext uri="{FF2B5EF4-FFF2-40B4-BE49-F238E27FC236}">
                <a16:creationId xmlns:a16="http://schemas.microsoft.com/office/drawing/2014/main" id="{6532E121-551A-DC16-3245-F27A3AD3EB3E}"/>
              </a:ext>
            </a:extLst>
          </p:cNvPr>
          <p:cNvSpPr>
            <a:spLocks noGrp="1"/>
          </p:cNvSpPr>
          <p:nvPr>
            <p:ph type="subTitle" idx="1"/>
          </p:nvPr>
        </p:nvSpPr>
        <p:spPr>
          <a:xfrm>
            <a:off x="838200" y="5467388"/>
            <a:ext cx="5105400" cy="365125"/>
          </a:xfrm>
        </p:spPr>
        <p:txBody>
          <a:bodyPr/>
          <a:lstStyle/>
          <a:p>
            <a:r>
              <a:rPr lang="en-US" sz="1600" dirty="0">
                <a:hlinkClick r:id="rId2"/>
              </a:rPr>
              <a:t>https://bridgewaterhigh.org/key-stage-3-subjects/</a:t>
            </a:r>
            <a:endParaRPr lang="en-US" sz="1600" dirty="0"/>
          </a:p>
        </p:txBody>
      </p:sp>
      <p:sp>
        <p:nvSpPr>
          <p:cNvPr id="4" name="Text Placeholder 3">
            <a:extLst>
              <a:ext uri="{FF2B5EF4-FFF2-40B4-BE49-F238E27FC236}">
                <a16:creationId xmlns:a16="http://schemas.microsoft.com/office/drawing/2014/main" id="{D3CD425E-C884-4770-D3A2-45B791DEB9DA}"/>
              </a:ext>
            </a:extLst>
          </p:cNvPr>
          <p:cNvSpPr>
            <a:spLocks noGrp="1"/>
          </p:cNvSpPr>
          <p:nvPr>
            <p:ph type="body" sz="quarter" idx="14"/>
          </p:nvPr>
        </p:nvSpPr>
        <p:spPr/>
        <p:txBody>
          <a:bodyPr/>
          <a:lstStyle/>
          <a:p>
            <a:pPr marL="0" indent="0">
              <a:buNone/>
            </a:pPr>
            <a:r>
              <a:rPr lang="en-US" b="1" dirty="0"/>
              <a:t>Within the CURRICULUM INFORMATION table there are links to each subject’s:</a:t>
            </a:r>
          </a:p>
          <a:p>
            <a:pPr marL="0" indent="0">
              <a:buNone/>
            </a:pPr>
            <a:endParaRPr lang="en-US" dirty="0"/>
          </a:p>
          <a:p>
            <a:r>
              <a:rPr lang="en-US" dirty="0"/>
              <a:t>Curriculum Intent statement</a:t>
            </a:r>
          </a:p>
          <a:p>
            <a:r>
              <a:rPr lang="en-US" dirty="0"/>
              <a:t>Curriculum map</a:t>
            </a:r>
          </a:p>
          <a:p>
            <a:r>
              <a:rPr lang="en-US" dirty="0"/>
              <a:t>Road map</a:t>
            </a:r>
          </a:p>
          <a:p>
            <a:r>
              <a:rPr lang="en-US" dirty="0"/>
              <a:t>Assessment statements</a:t>
            </a:r>
          </a:p>
        </p:txBody>
      </p:sp>
    </p:spTree>
    <p:extLst>
      <p:ext uri="{BB962C8B-B14F-4D97-AF65-F5344CB8AC3E}">
        <p14:creationId xmlns:p14="http://schemas.microsoft.com/office/powerpoint/2010/main" val="2402943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97A07-6534-EF5D-C3DA-BD863544331C}"/>
              </a:ext>
            </a:extLst>
          </p:cNvPr>
          <p:cNvSpPr>
            <a:spLocks noGrp="1"/>
          </p:cNvSpPr>
          <p:nvPr>
            <p:ph type="ctrTitle"/>
          </p:nvPr>
        </p:nvSpPr>
        <p:spPr>
          <a:xfrm>
            <a:off x="2901175" y="295559"/>
            <a:ext cx="9144000" cy="1505239"/>
          </a:xfrm>
        </p:spPr>
        <p:txBody>
          <a:bodyPr/>
          <a:lstStyle/>
          <a:p>
            <a:r>
              <a:rPr lang="en-US" dirty="0"/>
              <a:t>The KS2 National Curriculum for </a:t>
            </a:r>
            <a:r>
              <a:rPr lang="en-US" dirty="0">
                <a:solidFill>
                  <a:srgbClr val="977124"/>
                </a:solidFill>
              </a:rPr>
              <a:t>Art</a:t>
            </a:r>
            <a:r>
              <a:rPr lang="en-US" dirty="0"/>
              <a:t> states that:</a:t>
            </a:r>
          </a:p>
        </p:txBody>
      </p:sp>
      <p:sp>
        <p:nvSpPr>
          <p:cNvPr id="5" name="Subtitle 4">
            <a:extLst>
              <a:ext uri="{FF2B5EF4-FFF2-40B4-BE49-F238E27FC236}">
                <a16:creationId xmlns:a16="http://schemas.microsoft.com/office/drawing/2014/main" id="{BE7DC884-66E9-6B04-F586-39AEC2E06F28}"/>
              </a:ext>
            </a:extLst>
          </p:cNvPr>
          <p:cNvSpPr>
            <a:spLocks noGrp="1"/>
          </p:cNvSpPr>
          <p:nvPr>
            <p:ph type="subTitle" idx="1"/>
          </p:nvPr>
        </p:nvSpPr>
        <p:spPr>
          <a:xfrm>
            <a:off x="508000" y="2510784"/>
            <a:ext cx="11176000" cy="3890015"/>
          </a:xfrm>
        </p:spPr>
        <p:txBody>
          <a:bodyPr/>
          <a:lstStyle/>
          <a:p>
            <a:r>
              <a:rPr lang="en-GB" sz="1800" b="0" dirty="0"/>
              <a:t>Pupils should be taught to develop their techniques, including their control and their use of materials, with creativity, experimentation and an increasing awareness of different kinds of art, craft and design. </a:t>
            </a:r>
          </a:p>
          <a:p>
            <a:endParaRPr lang="en-GB" sz="1800" b="0" dirty="0"/>
          </a:p>
          <a:p>
            <a:endParaRPr lang="en-GB" sz="1800" b="0" dirty="0"/>
          </a:p>
          <a:p>
            <a:r>
              <a:rPr lang="en-GB" sz="1800" b="0" dirty="0"/>
              <a:t>Pupils should be taught:</a:t>
            </a:r>
          </a:p>
          <a:p>
            <a:endParaRPr lang="en-GB" sz="1800" b="0" dirty="0"/>
          </a:p>
          <a:p>
            <a:pPr marL="285750" indent="-285750">
              <a:buFont typeface="Wingdings" panose="05000000000000000000" pitchFamily="2" charset="2"/>
              <a:buChar char="q"/>
            </a:pPr>
            <a:r>
              <a:rPr lang="en-GB" sz="1800" b="0" dirty="0"/>
              <a:t>To create sketch books to record their observations and use them to review and revisit ideas. </a:t>
            </a:r>
          </a:p>
          <a:p>
            <a:pPr marL="285750" indent="-285750">
              <a:buFont typeface="Wingdings" panose="05000000000000000000" pitchFamily="2" charset="2"/>
              <a:buChar char="q"/>
            </a:pPr>
            <a:r>
              <a:rPr lang="en-GB" sz="1800" b="0" dirty="0"/>
              <a:t>To improve their mastery of art and design techniques, including drawing, painting and sculpture with a range of materials [for example, pencil, charcoal, paint, clay] </a:t>
            </a:r>
          </a:p>
          <a:p>
            <a:pPr marL="285750" indent="-285750">
              <a:buFont typeface="Wingdings" panose="05000000000000000000" pitchFamily="2" charset="2"/>
              <a:buChar char="q"/>
            </a:pPr>
            <a:r>
              <a:rPr lang="en-GB" sz="1800" b="0" dirty="0"/>
              <a:t>About great artists, architects and designers in history.</a:t>
            </a:r>
          </a:p>
        </p:txBody>
      </p:sp>
    </p:spTree>
    <p:extLst>
      <p:ext uri="{BB962C8B-B14F-4D97-AF65-F5344CB8AC3E}">
        <p14:creationId xmlns:p14="http://schemas.microsoft.com/office/powerpoint/2010/main" val="1328925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97A07-6534-EF5D-C3DA-BD863544331C}"/>
              </a:ext>
            </a:extLst>
          </p:cNvPr>
          <p:cNvSpPr>
            <a:spLocks noGrp="1"/>
          </p:cNvSpPr>
          <p:nvPr>
            <p:ph type="ctrTitle"/>
          </p:nvPr>
        </p:nvSpPr>
        <p:spPr>
          <a:xfrm>
            <a:off x="2901175" y="295559"/>
            <a:ext cx="9144000" cy="1505239"/>
          </a:xfrm>
        </p:spPr>
        <p:txBody>
          <a:bodyPr/>
          <a:lstStyle/>
          <a:p>
            <a:r>
              <a:rPr lang="en-US" dirty="0"/>
              <a:t>The KS3 National Curriculum for </a:t>
            </a:r>
            <a:r>
              <a:rPr lang="en-US" dirty="0">
                <a:solidFill>
                  <a:srgbClr val="977124"/>
                </a:solidFill>
              </a:rPr>
              <a:t>Art</a:t>
            </a:r>
            <a:r>
              <a:rPr lang="en-US" dirty="0"/>
              <a:t> states that:</a:t>
            </a:r>
          </a:p>
        </p:txBody>
      </p:sp>
      <p:sp>
        <p:nvSpPr>
          <p:cNvPr id="5" name="Subtitle 4">
            <a:extLst>
              <a:ext uri="{FF2B5EF4-FFF2-40B4-BE49-F238E27FC236}">
                <a16:creationId xmlns:a16="http://schemas.microsoft.com/office/drawing/2014/main" id="{4C47B7E0-71D3-37F8-147C-FA4F79C000FA}"/>
              </a:ext>
            </a:extLst>
          </p:cNvPr>
          <p:cNvSpPr>
            <a:spLocks noGrp="1"/>
          </p:cNvSpPr>
          <p:nvPr>
            <p:ph type="subTitle" idx="1"/>
          </p:nvPr>
        </p:nvSpPr>
        <p:spPr>
          <a:xfrm>
            <a:off x="575733" y="2098052"/>
            <a:ext cx="11029245" cy="4381769"/>
          </a:xfrm>
        </p:spPr>
        <p:txBody>
          <a:bodyPr/>
          <a:lstStyle/>
          <a:p>
            <a:r>
              <a:rPr lang="en-GB" sz="1800" b="0" dirty="0"/>
              <a:t>Pupils should be taught to develop their creativity and ideas, and increase proficiency in their execution. They should develop a critical understanding of artists, architects and designers, expressing reasoned judgements that can inform their own work.</a:t>
            </a:r>
          </a:p>
          <a:p>
            <a:endParaRPr lang="en-GB" sz="1800" b="0" dirty="0"/>
          </a:p>
          <a:p>
            <a:r>
              <a:rPr lang="en-GB" sz="1800" b="0" dirty="0"/>
              <a:t>Pupils should be taught: </a:t>
            </a:r>
          </a:p>
          <a:p>
            <a:pPr marL="285750" indent="-285750">
              <a:buFont typeface="Wingdings" panose="05000000000000000000" pitchFamily="2" charset="2"/>
              <a:buChar char="q"/>
            </a:pPr>
            <a:r>
              <a:rPr lang="en-GB" sz="1800" b="0" dirty="0"/>
              <a:t> to use a range of techniques to record their observations in sketchbooks, journals and other media as a basis for exploring their ideas </a:t>
            </a:r>
          </a:p>
          <a:p>
            <a:pPr marL="285750" indent="-285750">
              <a:buFont typeface="Wingdings" panose="05000000000000000000" pitchFamily="2" charset="2"/>
              <a:buChar char="q"/>
            </a:pPr>
            <a:r>
              <a:rPr lang="en-GB" sz="1800" b="0" dirty="0"/>
              <a:t>to use a range of techniques and media, including painting to increase their proficiency in the handling of different materials </a:t>
            </a:r>
          </a:p>
          <a:p>
            <a:pPr marL="285750" indent="-285750">
              <a:buFont typeface="Wingdings" panose="05000000000000000000" pitchFamily="2" charset="2"/>
              <a:buChar char="q"/>
            </a:pPr>
            <a:r>
              <a:rPr lang="en-GB" sz="1800" b="0" dirty="0"/>
              <a:t> to analyse and evaluate their own work, and that of others, in order to strengthen the visual impact or applications of their work  </a:t>
            </a:r>
          </a:p>
          <a:p>
            <a:pPr marL="285750" indent="-285750">
              <a:buFont typeface="Wingdings" panose="05000000000000000000" pitchFamily="2" charset="2"/>
              <a:buChar char="q"/>
            </a:pPr>
            <a:r>
              <a:rPr lang="en-GB" sz="1800" b="0" dirty="0"/>
              <a:t>about the history of art, craft, design and architecture, including periods, styles and major movements from ancient times up to the present day.</a:t>
            </a:r>
          </a:p>
          <a:p>
            <a:endParaRPr lang="en-GB" sz="1800" b="0" dirty="0"/>
          </a:p>
          <a:p>
            <a:endParaRPr lang="en-GB" sz="1800" b="0" dirty="0"/>
          </a:p>
        </p:txBody>
      </p:sp>
    </p:spTree>
    <p:extLst>
      <p:ext uri="{BB962C8B-B14F-4D97-AF65-F5344CB8AC3E}">
        <p14:creationId xmlns:p14="http://schemas.microsoft.com/office/powerpoint/2010/main" val="2345863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97A07-6534-EF5D-C3DA-BD863544331C}"/>
              </a:ext>
            </a:extLst>
          </p:cNvPr>
          <p:cNvSpPr>
            <a:spLocks noGrp="1"/>
          </p:cNvSpPr>
          <p:nvPr>
            <p:ph type="ctrTitle"/>
          </p:nvPr>
        </p:nvSpPr>
        <p:spPr>
          <a:xfrm>
            <a:off x="2609385" y="176149"/>
            <a:ext cx="9144000" cy="1505239"/>
          </a:xfrm>
        </p:spPr>
        <p:txBody>
          <a:bodyPr/>
          <a:lstStyle/>
          <a:p>
            <a:r>
              <a:rPr lang="en-US" sz="4000" dirty="0"/>
              <a:t>In </a:t>
            </a:r>
            <a:r>
              <a:rPr lang="en-US" sz="4000" dirty="0">
                <a:solidFill>
                  <a:srgbClr val="977124"/>
                </a:solidFill>
              </a:rPr>
              <a:t>Art</a:t>
            </a:r>
            <a:r>
              <a:rPr lang="en-US" sz="4000" dirty="0"/>
              <a:t>, it is particularly </a:t>
            </a:r>
            <a:r>
              <a:rPr lang="en-US" sz="4000" u="sng" dirty="0"/>
              <a:t>vital</a:t>
            </a:r>
            <a:r>
              <a:rPr lang="en-US" sz="4000" dirty="0"/>
              <a:t> for us </a:t>
            </a:r>
            <a:br>
              <a:rPr lang="en-US" sz="4000" dirty="0"/>
            </a:br>
            <a:r>
              <a:rPr lang="en-US" sz="4000" dirty="0"/>
              <a:t>that pupils arrive with an experience of:</a:t>
            </a:r>
          </a:p>
        </p:txBody>
      </p:sp>
      <p:sp>
        <p:nvSpPr>
          <p:cNvPr id="3" name="Subtitle 2">
            <a:extLst>
              <a:ext uri="{FF2B5EF4-FFF2-40B4-BE49-F238E27FC236}">
                <a16:creationId xmlns:a16="http://schemas.microsoft.com/office/drawing/2014/main" id="{161A6FCA-F2BA-1475-770A-330F7388E545}"/>
              </a:ext>
            </a:extLst>
          </p:cNvPr>
          <p:cNvSpPr>
            <a:spLocks noGrp="1"/>
          </p:cNvSpPr>
          <p:nvPr>
            <p:ph type="subTitle" idx="1"/>
          </p:nvPr>
        </p:nvSpPr>
        <p:spPr>
          <a:xfrm>
            <a:off x="537117" y="2442427"/>
            <a:ext cx="11216268" cy="1080857"/>
          </a:xfrm>
        </p:spPr>
        <p:txBody>
          <a:bodyPr/>
          <a:lstStyle/>
          <a:p>
            <a:pPr marL="342900" indent="-342900">
              <a:buFont typeface="+mj-lt"/>
              <a:buAutoNum type="arabicPeriod"/>
            </a:pPr>
            <a:r>
              <a:rPr lang="en-GB" sz="2000" b="0" dirty="0"/>
              <a:t>Be proficient at using a ruler to measure, to accurately draw borders and geometric shapes, and to divide up space.</a:t>
            </a:r>
          </a:p>
          <a:p>
            <a:pPr marL="342900" indent="-342900">
              <a:buFont typeface="+mj-lt"/>
              <a:buAutoNum type="arabicPeriod"/>
            </a:pPr>
            <a:r>
              <a:rPr lang="en-GB" sz="2000" b="0" dirty="0"/>
              <a:t>Be proficient at using scissors to cut neatly and accurately.</a:t>
            </a:r>
          </a:p>
          <a:p>
            <a:pPr marL="342900" indent="-342900">
              <a:buFont typeface="+mj-lt"/>
              <a:buAutoNum type="arabicPeriod"/>
            </a:pPr>
            <a:r>
              <a:rPr lang="en-GB" sz="2000" b="0" dirty="0"/>
              <a:t>Have an understanding of what neat presentation of their work looks like.</a:t>
            </a:r>
          </a:p>
          <a:p>
            <a:pPr marL="342900" indent="-342900">
              <a:buFont typeface="+mj-lt"/>
              <a:buAutoNum type="arabicPeriod"/>
            </a:pPr>
            <a:r>
              <a:rPr lang="en-GB" sz="2000" b="0" dirty="0"/>
              <a:t>To be able to apply colour neatly, keeping within the lines.</a:t>
            </a:r>
          </a:p>
          <a:p>
            <a:pPr marL="342900" indent="-342900">
              <a:buFont typeface="+mj-lt"/>
              <a:buAutoNum type="arabicPeriod"/>
            </a:pPr>
            <a:r>
              <a:rPr lang="en-GB" sz="2000" b="0" dirty="0"/>
              <a:t>To have an understanding of how to hold a pencil.</a:t>
            </a:r>
          </a:p>
          <a:p>
            <a:pPr marL="342900" indent="-342900">
              <a:buFont typeface="+mj-lt"/>
              <a:buAutoNum type="arabicPeriod"/>
            </a:pPr>
            <a:r>
              <a:rPr lang="en-GB" sz="2000" b="0" dirty="0"/>
              <a:t>To have an understanding of how to create a range of tones using a pencil.</a:t>
            </a:r>
          </a:p>
          <a:p>
            <a:pPr marL="342900" indent="-342900">
              <a:buFont typeface="+mj-lt"/>
              <a:buAutoNum type="arabicPeriod"/>
            </a:pPr>
            <a:r>
              <a:rPr lang="en-GB" sz="2000" b="0" dirty="0"/>
              <a:t>To know what a sketch is.</a:t>
            </a:r>
          </a:p>
          <a:p>
            <a:pPr marL="342900" indent="-342900">
              <a:buFont typeface="+mj-lt"/>
              <a:buAutoNum type="arabicPeriod"/>
            </a:pPr>
            <a:r>
              <a:rPr lang="en-GB" sz="2000" b="0" dirty="0"/>
              <a:t>To have an understanding of how to hold a paint brush.</a:t>
            </a:r>
          </a:p>
          <a:p>
            <a:pPr marL="342900" indent="-342900">
              <a:buFont typeface="+mj-lt"/>
              <a:buAutoNum type="arabicPeriod"/>
            </a:pPr>
            <a:endParaRPr lang="en-GB" sz="1600" b="0" dirty="0"/>
          </a:p>
          <a:p>
            <a:pPr marL="342900" indent="-342900">
              <a:buFont typeface="+mj-lt"/>
              <a:buAutoNum type="arabicPeriod"/>
            </a:pPr>
            <a:endParaRPr lang="en-US" sz="2000" b="0" dirty="0"/>
          </a:p>
        </p:txBody>
      </p:sp>
      <p:sp>
        <p:nvSpPr>
          <p:cNvPr id="5" name="Subtitle 2">
            <a:extLst>
              <a:ext uri="{FF2B5EF4-FFF2-40B4-BE49-F238E27FC236}">
                <a16:creationId xmlns:a16="http://schemas.microsoft.com/office/drawing/2014/main" id="{B2E67380-8470-454C-8C32-1EAC5B14D992}"/>
              </a:ext>
            </a:extLst>
          </p:cNvPr>
          <p:cNvSpPr txBox="1">
            <a:spLocks/>
          </p:cNvSpPr>
          <p:nvPr/>
        </p:nvSpPr>
        <p:spPr>
          <a:xfrm>
            <a:off x="537117" y="4953398"/>
            <a:ext cx="11216268" cy="108085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rgbClr val="1B172F"/>
                </a:solidFill>
                <a:latin typeface="Lato" panose="020F0502020204030203" pitchFamily="34" charset="0"/>
                <a:ea typeface="+mn-ea"/>
                <a:cs typeface="Lato" panose="020F050202020403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buFont typeface="+mj-lt"/>
              <a:buAutoNum type="arabicPeriod"/>
            </a:pPr>
            <a:endParaRPr lang="en-US" sz="2000" b="0" dirty="0"/>
          </a:p>
        </p:txBody>
      </p:sp>
    </p:spTree>
    <p:extLst>
      <p:ext uri="{BB962C8B-B14F-4D97-AF65-F5344CB8AC3E}">
        <p14:creationId xmlns:p14="http://schemas.microsoft.com/office/powerpoint/2010/main" val="4084440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19DFC6CA-D723-45DB-BFE3-66BD46ADEF09}"/>
              </a:ext>
            </a:extLst>
          </p:cNvPr>
          <p:cNvSpPr txBox="1">
            <a:spLocks/>
          </p:cNvSpPr>
          <p:nvPr/>
        </p:nvSpPr>
        <p:spPr>
          <a:xfrm>
            <a:off x="2994102" y="194733"/>
            <a:ext cx="9478537" cy="1505239"/>
          </a:xfrm>
          <a:prstGeom prst="rect">
            <a:avLst/>
          </a:prstGeom>
        </p:spPr>
        <p:txBody>
          <a:bodyPr anchor="b"/>
          <a:lstStyle>
            <a:lvl1pPr algn="l" defTabSz="914400" rtl="0" eaLnBrk="1" latinLnBrk="0" hangingPunct="1">
              <a:lnSpc>
                <a:spcPct val="90000"/>
              </a:lnSpc>
              <a:spcBef>
                <a:spcPct val="0"/>
              </a:spcBef>
              <a:buNone/>
              <a:defRPr sz="5400" b="1" i="0" kern="1200">
                <a:solidFill>
                  <a:srgbClr val="1B172F"/>
                </a:solidFill>
                <a:latin typeface="Cormorant SemiBold" pitchFamily="2" charset="77"/>
                <a:ea typeface="+mj-ea"/>
                <a:cs typeface="+mj-cs"/>
              </a:defRPr>
            </a:lvl1pPr>
          </a:lstStyle>
          <a:p>
            <a:r>
              <a:rPr lang="en-US" sz="4000" dirty="0"/>
              <a:t>In </a:t>
            </a:r>
            <a:r>
              <a:rPr lang="en-US" sz="4000" dirty="0">
                <a:solidFill>
                  <a:srgbClr val="977124"/>
                </a:solidFill>
              </a:rPr>
              <a:t>Art</a:t>
            </a:r>
            <a:r>
              <a:rPr lang="en-US" sz="4000" dirty="0"/>
              <a:t>, to truly succeed at Bridgewater, pupils should arrive with a knowledge of:</a:t>
            </a:r>
          </a:p>
        </p:txBody>
      </p:sp>
      <p:sp>
        <p:nvSpPr>
          <p:cNvPr id="5" name="TextBox 4">
            <a:extLst>
              <a:ext uri="{FF2B5EF4-FFF2-40B4-BE49-F238E27FC236}">
                <a16:creationId xmlns:a16="http://schemas.microsoft.com/office/drawing/2014/main" id="{175E18A5-5B74-A368-1461-641A3A24BABE}"/>
              </a:ext>
            </a:extLst>
          </p:cNvPr>
          <p:cNvSpPr txBox="1"/>
          <p:nvPr/>
        </p:nvSpPr>
        <p:spPr>
          <a:xfrm>
            <a:off x="518877" y="1874684"/>
            <a:ext cx="6237110" cy="4524315"/>
          </a:xfrm>
          <a:prstGeom prst="rect">
            <a:avLst/>
          </a:prstGeom>
          <a:noFill/>
        </p:spPr>
        <p:txBody>
          <a:bodyPr wrap="square">
            <a:spAutoFit/>
          </a:bodyPr>
          <a:lstStyle/>
          <a:p>
            <a:pPr marL="342900" indent="-342900">
              <a:buFont typeface="+mj-lt"/>
              <a:buAutoNum type="arabicPeriod"/>
            </a:pPr>
            <a:r>
              <a:rPr lang="en-GB" sz="2400" dirty="0"/>
              <a:t>To have a basic understanding of the formal elements of art.</a:t>
            </a:r>
          </a:p>
          <a:p>
            <a:pPr marL="342900" indent="-342900">
              <a:buFont typeface="+mj-lt"/>
              <a:buAutoNum type="arabicPeriod"/>
            </a:pPr>
            <a:r>
              <a:rPr lang="en-GB" sz="2400" dirty="0"/>
              <a:t>To have a basic understanding of colour theory.</a:t>
            </a:r>
          </a:p>
          <a:p>
            <a:pPr marL="342900" indent="-342900">
              <a:buFont typeface="+mj-lt"/>
              <a:buAutoNum type="arabicPeriod"/>
            </a:pPr>
            <a:r>
              <a:rPr lang="en-GB" sz="2400" dirty="0"/>
              <a:t>To have an understanding of what the colour wheel is.</a:t>
            </a:r>
          </a:p>
          <a:p>
            <a:pPr marL="342900" indent="-342900">
              <a:buFont typeface="+mj-lt"/>
              <a:buAutoNum type="arabicPeriod"/>
            </a:pPr>
            <a:r>
              <a:rPr lang="en-GB" sz="2400" dirty="0"/>
              <a:t>To have an understanding of what the primary and secondary colours are.</a:t>
            </a:r>
          </a:p>
          <a:p>
            <a:pPr marL="342900" indent="-342900">
              <a:buFont typeface="+mj-lt"/>
              <a:buAutoNum type="arabicPeriod"/>
            </a:pPr>
            <a:r>
              <a:rPr lang="en-GB" sz="2400" dirty="0"/>
              <a:t>To have an understanding of how to make the secondary colours.</a:t>
            </a:r>
          </a:p>
          <a:p>
            <a:pPr marL="342900" indent="-342900">
              <a:buFont typeface="+mj-lt"/>
              <a:buAutoNum type="arabicPeriod"/>
            </a:pPr>
            <a:r>
              <a:rPr lang="en-GB" sz="2400" dirty="0"/>
              <a:t>To have some understanding of the main 20</a:t>
            </a:r>
            <a:r>
              <a:rPr lang="en-GB" sz="2400" baseline="30000" dirty="0"/>
              <a:t>th</a:t>
            </a:r>
            <a:r>
              <a:rPr lang="en-GB" sz="2400" dirty="0"/>
              <a:t> century Art Movements.</a:t>
            </a:r>
          </a:p>
        </p:txBody>
      </p:sp>
      <p:pic>
        <p:nvPicPr>
          <p:cNvPr id="4" name="Picture 3">
            <a:extLst>
              <a:ext uri="{FF2B5EF4-FFF2-40B4-BE49-F238E27FC236}">
                <a16:creationId xmlns:a16="http://schemas.microsoft.com/office/drawing/2014/main" id="{F5F1BD97-03B4-4845-AFD7-7FBE04866B28}"/>
              </a:ext>
            </a:extLst>
          </p:cNvPr>
          <p:cNvPicPr>
            <a:picLocks noChangeAspect="1"/>
          </p:cNvPicPr>
          <p:nvPr/>
        </p:nvPicPr>
        <p:blipFill>
          <a:blip r:embed="rId2"/>
          <a:stretch>
            <a:fillRect/>
          </a:stretch>
        </p:blipFill>
        <p:spPr>
          <a:xfrm>
            <a:off x="6993928" y="2629048"/>
            <a:ext cx="4815214" cy="2704039"/>
          </a:xfrm>
          <a:prstGeom prst="rect">
            <a:avLst/>
          </a:prstGeom>
        </p:spPr>
      </p:pic>
    </p:spTree>
    <p:extLst>
      <p:ext uri="{BB962C8B-B14F-4D97-AF65-F5344CB8AC3E}">
        <p14:creationId xmlns:p14="http://schemas.microsoft.com/office/powerpoint/2010/main" val="3748304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19DFC6CA-D723-45DB-BFE3-66BD46ADEF09}"/>
              </a:ext>
            </a:extLst>
          </p:cNvPr>
          <p:cNvSpPr txBox="1">
            <a:spLocks/>
          </p:cNvSpPr>
          <p:nvPr/>
        </p:nvSpPr>
        <p:spPr>
          <a:xfrm>
            <a:off x="2994102" y="194733"/>
            <a:ext cx="9478537" cy="1505239"/>
          </a:xfrm>
          <a:prstGeom prst="rect">
            <a:avLst/>
          </a:prstGeom>
        </p:spPr>
        <p:txBody>
          <a:bodyPr anchor="b"/>
          <a:lstStyle>
            <a:lvl1pPr algn="l" defTabSz="914400" rtl="0" eaLnBrk="1" latinLnBrk="0" hangingPunct="1">
              <a:lnSpc>
                <a:spcPct val="90000"/>
              </a:lnSpc>
              <a:spcBef>
                <a:spcPct val="0"/>
              </a:spcBef>
              <a:buNone/>
              <a:defRPr sz="5400" b="1" i="0" kern="1200">
                <a:solidFill>
                  <a:srgbClr val="1B172F"/>
                </a:solidFill>
                <a:latin typeface="Cormorant SemiBold" pitchFamily="2" charset="77"/>
                <a:ea typeface="+mj-ea"/>
                <a:cs typeface="+mj-cs"/>
              </a:defRPr>
            </a:lvl1pPr>
          </a:lstStyle>
          <a:p>
            <a:r>
              <a:rPr lang="en-US" sz="4000" dirty="0"/>
              <a:t>In </a:t>
            </a:r>
            <a:r>
              <a:rPr lang="en-US" sz="4000" dirty="0">
                <a:solidFill>
                  <a:srgbClr val="977124"/>
                </a:solidFill>
              </a:rPr>
              <a:t>Art</a:t>
            </a:r>
            <a:r>
              <a:rPr lang="en-US" sz="4000" dirty="0"/>
              <a:t>, </a:t>
            </a:r>
            <a:r>
              <a:rPr lang="en-US" sz="4000" u="sng" dirty="0"/>
              <a:t>key vocabulary</a:t>
            </a:r>
            <a:r>
              <a:rPr lang="en-US" sz="4000" dirty="0"/>
              <a:t> which we use at Bridgewater includes the following: </a:t>
            </a:r>
          </a:p>
        </p:txBody>
      </p:sp>
      <p:graphicFrame>
        <p:nvGraphicFramePr>
          <p:cNvPr id="3" name="Table 3">
            <a:extLst>
              <a:ext uri="{FF2B5EF4-FFF2-40B4-BE49-F238E27FC236}">
                <a16:creationId xmlns:a16="http://schemas.microsoft.com/office/drawing/2014/main" id="{70813B5B-3FB1-802F-999E-BE3F1EAF78BD}"/>
              </a:ext>
            </a:extLst>
          </p:cNvPr>
          <p:cNvGraphicFramePr>
            <a:graphicFrameLocks noGrp="1"/>
          </p:cNvGraphicFramePr>
          <p:nvPr>
            <p:extLst>
              <p:ext uri="{D42A27DB-BD31-4B8C-83A1-F6EECF244321}">
                <p14:modId xmlns:p14="http://schemas.microsoft.com/office/powerpoint/2010/main" val="688463479"/>
              </p:ext>
            </p:extLst>
          </p:nvPr>
        </p:nvGraphicFramePr>
        <p:xfrm>
          <a:off x="1252763" y="1915941"/>
          <a:ext cx="9686474" cy="4541520"/>
        </p:xfrm>
        <a:graphic>
          <a:graphicData uri="http://schemas.openxmlformats.org/drawingml/2006/table">
            <a:tbl>
              <a:tblPr firstRow="1" bandRow="1">
                <a:tableStyleId>{5C22544A-7EE6-4342-B048-85BDC9FD1C3A}</a:tableStyleId>
              </a:tblPr>
              <a:tblGrid>
                <a:gridCol w="2209239">
                  <a:extLst>
                    <a:ext uri="{9D8B030D-6E8A-4147-A177-3AD203B41FA5}">
                      <a16:colId xmlns:a16="http://schemas.microsoft.com/office/drawing/2014/main" val="491190019"/>
                    </a:ext>
                  </a:extLst>
                </a:gridCol>
                <a:gridCol w="7477235">
                  <a:extLst>
                    <a:ext uri="{9D8B030D-6E8A-4147-A177-3AD203B41FA5}">
                      <a16:colId xmlns:a16="http://schemas.microsoft.com/office/drawing/2014/main" val="4115082861"/>
                    </a:ext>
                  </a:extLst>
                </a:gridCol>
              </a:tblGrid>
              <a:tr h="370840">
                <a:tc>
                  <a:txBody>
                    <a:bodyPr/>
                    <a:lstStyle/>
                    <a:p>
                      <a:r>
                        <a:rPr lang="en-US" sz="1600" dirty="0">
                          <a:latin typeface="Lato" panose="020F0502020204030203" pitchFamily="34" charset="0"/>
                          <a:ea typeface="Lato" panose="020F0502020204030203" pitchFamily="34" charset="0"/>
                          <a:cs typeface="Lato" panose="020F0502020204030203" pitchFamily="34" charset="0"/>
                        </a:rPr>
                        <a:t>Art Vocabulary</a:t>
                      </a:r>
                    </a:p>
                  </a:txBody>
                  <a:tcPr/>
                </a:tc>
                <a:tc>
                  <a:txBody>
                    <a:bodyPr/>
                    <a:lstStyle/>
                    <a:p>
                      <a:r>
                        <a:rPr lang="en-US" sz="1600" dirty="0">
                          <a:latin typeface="Lato" panose="020F0502020204030203" pitchFamily="34" charset="0"/>
                          <a:ea typeface="Lato" panose="020F0502020204030203" pitchFamily="34" charset="0"/>
                          <a:cs typeface="Lato" panose="020F0502020204030203" pitchFamily="34" charset="0"/>
                        </a:rPr>
                        <a:t>Description and examples</a:t>
                      </a:r>
                    </a:p>
                  </a:txBody>
                  <a:tcPr/>
                </a:tc>
                <a:extLst>
                  <a:ext uri="{0D108BD9-81ED-4DB2-BD59-A6C34878D82A}">
                    <a16:rowId xmlns:a16="http://schemas.microsoft.com/office/drawing/2014/main" val="1057280599"/>
                  </a:ext>
                </a:extLst>
              </a:tr>
              <a:tr h="370840">
                <a:tc>
                  <a:txBody>
                    <a:bodyPr/>
                    <a:lstStyle/>
                    <a:p>
                      <a:r>
                        <a:rPr lang="en-US" sz="1600" dirty="0">
                          <a:latin typeface="Lato" panose="020F0502020204030203" pitchFamily="34" charset="0"/>
                          <a:ea typeface="Lato" panose="020F0502020204030203" pitchFamily="34" charset="0"/>
                          <a:cs typeface="Lato" panose="020F0502020204030203" pitchFamily="34" charset="0"/>
                        </a:rPr>
                        <a:t>Line</a:t>
                      </a:r>
                    </a:p>
                  </a:txBody>
                  <a:tcPr/>
                </a:tc>
                <a:tc>
                  <a:txBody>
                    <a:bodyPr/>
                    <a:lstStyle/>
                    <a:p>
                      <a:r>
                        <a:rPr lang="en-US" sz="1600" i="1" dirty="0">
                          <a:latin typeface="Lato" panose="020F0502020204030203" pitchFamily="34" charset="0"/>
                          <a:ea typeface="Lato" panose="020F0502020204030203" pitchFamily="34" charset="0"/>
                          <a:cs typeface="Lato" panose="020F0502020204030203" pitchFamily="34" charset="0"/>
                        </a:rPr>
                        <a:t>Lines are marks that span a distance between two points e.g. long and short lines.</a:t>
                      </a:r>
                    </a:p>
                  </a:txBody>
                  <a:tcPr/>
                </a:tc>
                <a:extLst>
                  <a:ext uri="{0D108BD9-81ED-4DB2-BD59-A6C34878D82A}">
                    <a16:rowId xmlns:a16="http://schemas.microsoft.com/office/drawing/2014/main" val="2415601932"/>
                  </a:ext>
                </a:extLst>
              </a:tr>
              <a:tr h="370840">
                <a:tc>
                  <a:txBody>
                    <a:bodyPr/>
                    <a:lstStyle/>
                    <a:p>
                      <a:r>
                        <a:rPr lang="en-US" sz="1600" dirty="0">
                          <a:latin typeface="Lato" panose="020F0502020204030203" pitchFamily="34" charset="0"/>
                          <a:ea typeface="Lato" panose="020F0502020204030203" pitchFamily="34" charset="0"/>
                          <a:cs typeface="Lato" panose="020F0502020204030203" pitchFamily="34" charset="0"/>
                        </a:rPr>
                        <a:t>Shape</a:t>
                      </a:r>
                    </a:p>
                  </a:txBody>
                  <a:tcPr/>
                </a:tc>
                <a:tc>
                  <a:txBody>
                    <a:bodyPr/>
                    <a:lstStyle/>
                    <a:p>
                      <a:r>
                        <a:rPr lang="en-GB" sz="1600" b="0" i="1" kern="1200" dirty="0">
                          <a:solidFill>
                            <a:schemeClr val="tx1"/>
                          </a:solidFill>
                          <a:effectLst/>
                          <a:latin typeface="+mn-lt"/>
                          <a:ea typeface="+mn-ea"/>
                          <a:cs typeface="+mn-cs"/>
                        </a:rPr>
                        <a:t>A flat, enclosed area of an artwork created through lines, textures, colours or an area enclosed by other shapes such as triangles, circles, and squares. </a:t>
                      </a:r>
                      <a:endParaRPr lang="en-US" sz="1600" i="1" dirty="0">
                        <a:latin typeface="Lato" panose="020F0502020204030203" pitchFamily="34" charset="0"/>
                        <a:ea typeface="Lato" panose="020F0502020204030203" pitchFamily="34" charset="0"/>
                        <a:cs typeface="Lato" panose="020F0502020204030203" pitchFamily="34" charset="0"/>
                      </a:endParaRPr>
                    </a:p>
                  </a:txBody>
                  <a:tcPr/>
                </a:tc>
                <a:extLst>
                  <a:ext uri="{0D108BD9-81ED-4DB2-BD59-A6C34878D82A}">
                    <a16:rowId xmlns:a16="http://schemas.microsoft.com/office/drawing/2014/main" val="1733530031"/>
                  </a:ext>
                </a:extLst>
              </a:tr>
              <a:tr h="370840">
                <a:tc>
                  <a:txBody>
                    <a:bodyPr/>
                    <a:lstStyle/>
                    <a:p>
                      <a:r>
                        <a:rPr lang="en-US" sz="1600" dirty="0">
                          <a:latin typeface="Lato" panose="020F0502020204030203" pitchFamily="34" charset="0"/>
                          <a:ea typeface="Lato" panose="020F0502020204030203" pitchFamily="34" charset="0"/>
                          <a:cs typeface="Lato" panose="020F0502020204030203" pitchFamily="34" charset="0"/>
                        </a:rPr>
                        <a:t>Tone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1" kern="1200" dirty="0">
                          <a:solidFill>
                            <a:schemeClr val="tx1"/>
                          </a:solidFill>
                          <a:effectLst/>
                          <a:latin typeface="+mn-lt"/>
                          <a:ea typeface="+mn-ea"/>
                          <a:cs typeface="+mn-cs"/>
                        </a:rPr>
                        <a:t>The lightness or darkness of colours used, which can help to create a sense of depth or distance.</a:t>
                      </a:r>
                      <a:endParaRPr lang="en-GB" sz="1600" i="1"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035924054"/>
                  </a:ext>
                </a:extLst>
              </a:tr>
              <a:tr h="370840">
                <a:tc>
                  <a:txBody>
                    <a:bodyPr/>
                    <a:lstStyle/>
                    <a:p>
                      <a:r>
                        <a:rPr lang="en-US" sz="1600" dirty="0">
                          <a:latin typeface="Lato" panose="020F0502020204030203" pitchFamily="34" charset="0"/>
                          <a:ea typeface="Lato" panose="020F0502020204030203" pitchFamily="34" charset="0"/>
                          <a:cs typeface="Lato" panose="020F0502020204030203" pitchFamily="34" charset="0"/>
                        </a:rPr>
                        <a:t>Pattern</a:t>
                      </a:r>
                    </a:p>
                  </a:txBody>
                  <a:tcPr/>
                </a:tc>
                <a:tc>
                  <a:txBody>
                    <a:bodyPr/>
                    <a:lstStyle/>
                    <a:p>
                      <a:r>
                        <a:rPr lang="en-GB" sz="1600" i="1" dirty="0">
                          <a:effectLst/>
                        </a:rPr>
                        <a:t>A repeated decorative design.</a:t>
                      </a:r>
                      <a:endParaRPr lang="en-US" sz="1600" i="1" dirty="0">
                        <a:latin typeface="Lato" panose="020F0502020204030203" pitchFamily="34" charset="0"/>
                        <a:ea typeface="Lato" panose="020F0502020204030203" pitchFamily="34" charset="0"/>
                        <a:cs typeface="Lato" panose="020F0502020204030203" pitchFamily="34" charset="0"/>
                      </a:endParaRPr>
                    </a:p>
                  </a:txBody>
                  <a:tcPr/>
                </a:tc>
                <a:extLst>
                  <a:ext uri="{0D108BD9-81ED-4DB2-BD59-A6C34878D82A}">
                    <a16:rowId xmlns:a16="http://schemas.microsoft.com/office/drawing/2014/main" val="1190658817"/>
                  </a:ext>
                </a:extLst>
              </a:tr>
              <a:tr h="370840">
                <a:tc>
                  <a:txBody>
                    <a:bodyPr/>
                    <a:lstStyle/>
                    <a:p>
                      <a:r>
                        <a:rPr lang="en-US" sz="1600" dirty="0">
                          <a:latin typeface="Lato" panose="020F0502020204030203" pitchFamily="34" charset="0"/>
                          <a:ea typeface="Lato" panose="020F0502020204030203" pitchFamily="34" charset="0"/>
                          <a:cs typeface="Lato" panose="020F0502020204030203" pitchFamily="34" charset="0"/>
                        </a:rPr>
                        <a:t>Texture</a:t>
                      </a:r>
                    </a:p>
                  </a:txBody>
                  <a:tcPr/>
                </a:tc>
                <a:tc>
                  <a:txBody>
                    <a:bodyPr/>
                    <a:lstStyle/>
                    <a:p>
                      <a:r>
                        <a:rPr lang="en-US" sz="1600" i="1" dirty="0">
                          <a:latin typeface="Lato" panose="020F0502020204030203" pitchFamily="34" charset="0"/>
                          <a:ea typeface="Lato" panose="020F0502020204030203" pitchFamily="34" charset="0"/>
                          <a:cs typeface="Lato" panose="020F0502020204030203" pitchFamily="34" charset="0"/>
                        </a:rPr>
                        <a:t>How the surface would feel.</a:t>
                      </a:r>
                    </a:p>
                  </a:txBody>
                  <a:tcPr/>
                </a:tc>
                <a:extLst>
                  <a:ext uri="{0D108BD9-81ED-4DB2-BD59-A6C34878D82A}">
                    <a16:rowId xmlns:a16="http://schemas.microsoft.com/office/drawing/2014/main" val="2743975945"/>
                  </a:ext>
                </a:extLst>
              </a:tr>
              <a:tr h="370840">
                <a:tc>
                  <a:txBody>
                    <a:bodyPr/>
                    <a:lstStyle/>
                    <a:p>
                      <a:r>
                        <a:rPr lang="en-US" sz="1600" dirty="0">
                          <a:latin typeface="Lato" panose="020F0502020204030203" pitchFamily="34" charset="0"/>
                          <a:ea typeface="Lato" panose="020F0502020204030203" pitchFamily="34" charset="0"/>
                          <a:cs typeface="Lato" panose="020F0502020204030203" pitchFamily="34" charset="0"/>
                        </a:rPr>
                        <a:t>Primary </a:t>
                      </a:r>
                      <a:r>
                        <a:rPr lang="en-US" sz="1600" dirty="0" err="1">
                          <a:latin typeface="Lato" panose="020F0502020204030203" pitchFamily="34" charset="0"/>
                          <a:ea typeface="Lato" panose="020F0502020204030203" pitchFamily="34" charset="0"/>
                          <a:cs typeface="Lato" panose="020F0502020204030203" pitchFamily="34" charset="0"/>
                        </a:rPr>
                        <a:t>colour</a:t>
                      </a:r>
                      <a:endParaRPr lang="en-US" sz="1600" dirty="0">
                        <a:latin typeface="Lato" panose="020F0502020204030203" pitchFamily="34" charset="0"/>
                        <a:ea typeface="Lato" panose="020F0502020204030203" pitchFamily="34" charset="0"/>
                        <a:cs typeface="Lato" panose="020F0502020204030203" pitchFamily="34" charset="0"/>
                      </a:endParaRPr>
                    </a:p>
                  </a:txBody>
                  <a:tcPr/>
                </a:tc>
                <a:tc>
                  <a:txBody>
                    <a:bodyPr/>
                    <a:lstStyle/>
                    <a:p>
                      <a:r>
                        <a:rPr lang="en-US" sz="1600" i="1" dirty="0">
                          <a:latin typeface="Lato" panose="020F0502020204030203" pitchFamily="34" charset="0"/>
                          <a:ea typeface="Lato" panose="020F0502020204030203" pitchFamily="34" charset="0"/>
                          <a:cs typeface="Lato" panose="020F0502020204030203" pitchFamily="34" charset="0"/>
                        </a:rPr>
                        <a:t>The first set of </a:t>
                      </a:r>
                      <a:r>
                        <a:rPr lang="en-US" sz="1600" i="1" dirty="0" err="1">
                          <a:latin typeface="Lato" panose="020F0502020204030203" pitchFamily="34" charset="0"/>
                          <a:ea typeface="Lato" panose="020F0502020204030203" pitchFamily="34" charset="0"/>
                          <a:cs typeface="Lato" panose="020F0502020204030203" pitchFamily="34" charset="0"/>
                        </a:rPr>
                        <a:t>colours</a:t>
                      </a:r>
                      <a:r>
                        <a:rPr lang="en-US" sz="1600" i="1" dirty="0">
                          <a:latin typeface="Lato" panose="020F0502020204030203" pitchFamily="34" charset="0"/>
                          <a:ea typeface="Lato" panose="020F0502020204030203" pitchFamily="34" charset="0"/>
                          <a:cs typeface="Lato" panose="020F0502020204030203" pitchFamily="34" charset="0"/>
                        </a:rPr>
                        <a:t> that are used to make all other </a:t>
                      </a:r>
                      <a:r>
                        <a:rPr lang="en-US" sz="1600" i="1" dirty="0" err="1">
                          <a:latin typeface="Lato" panose="020F0502020204030203" pitchFamily="34" charset="0"/>
                          <a:ea typeface="Lato" panose="020F0502020204030203" pitchFamily="34" charset="0"/>
                          <a:cs typeface="Lato" panose="020F0502020204030203" pitchFamily="34" charset="0"/>
                        </a:rPr>
                        <a:t>colours</a:t>
                      </a:r>
                      <a:r>
                        <a:rPr lang="en-US" sz="1600" i="1" dirty="0">
                          <a:latin typeface="Lato" panose="020F0502020204030203" pitchFamily="34" charset="0"/>
                          <a:ea typeface="Lato" panose="020F0502020204030203" pitchFamily="34" charset="0"/>
                          <a:cs typeface="Lato" panose="020F0502020204030203" pitchFamily="34" charset="0"/>
                        </a:rPr>
                        <a:t>; yellow, red and blue.</a:t>
                      </a:r>
                    </a:p>
                  </a:txBody>
                  <a:tcPr/>
                </a:tc>
                <a:extLst>
                  <a:ext uri="{0D108BD9-81ED-4DB2-BD59-A6C34878D82A}">
                    <a16:rowId xmlns:a16="http://schemas.microsoft.com/office/drawing/2014/main" val="2670061892"/>
                  </a:ext>
                </a:extLst>
              </a:tr>
              <a:tr h="370840">
                <a:tc>
                  <a:txBody>
                    <a:bodyPr/>
                    <a:lstStyle/>
                    <a:p>
                      <a:r>
                        <a:rPr lang="en-US" sz="1600" dirty="0">
                          <a:latin typeface="Lato" panose="020F0502020204030203" pitchFamily="34" charset="0"/>
                          <a:ea typeface="Lato" panose="020F0502020204030203" pitchFamily="34" charset="0"/>
                          <a:cs typeface="Lato" panose="020F0502020204030203" pitchFamily="34" charset="0"/>
                        </a:rPr>
                        <a:t>Secondary </a:t>
                      </a:r>
                      <a:r>
                        <a:rPr lang="en-US" sz="1600" dirty="0" err="1">
                          <a:latin typeface="Lato" panose="020F0502020204030203" pitchFamily="34" charset="0"/>
                          <a:ea typeface="Lato" panose="020F0502020204030203" pitchFamily="34" charset="0"/>
                          <a:cs typeface="Lato" panose="020F0502020204030203" pitchFamily="34" charset="0"/>
                        </a:rPr>
                        <a:t>colour</a:t>
                      </a:r>
                      <a:endParaRPr lang="en-US" sz="1600" dirty="0">
                        <a:latin typeface="Lato" panose="020F0502020204030203" pitchFamily="34" charset="0"/>
                        <a:ea typeface="Lato" panose="020F0502020204030203" pitchFamily="34" charset="0"/>
                        <a:cs typeface="Lato" panose="020F0502020204030203" pitchFamily="34" charset="0"/>
                      </a:endParaRPr>
                    </a:p>
                  </a:txBody>
                  <a:tcPr/>
                </a:tc>
                <a:tc>
                  <a:txBody>
                    <a:bodyPr/>
                    <a:lstStyle/>
                    <a:p>
                      <a:r>
                        <a:rPr lang="en-US" sz="1600" i="1" dirty="0">
                          <a:latin typeface="Lato" panose="020F0502020204030203" pitchFamily="34" charset="0"/>
                          <a:ea typeface="Lato" panose="020F0502020204030203" pitchFamily="34" charset="0"/>
                          <a:cs typeface="Lato" panose="020F0502020204030203" pitchFamily="34" charset="0"/>
                        </a:rPr>
                        <a:t>The second set of </a:t>
                      </a:r>
                      <a:r>
                        <a:rPr lang="en-US" sz="1600" i="1" dirty="0" err="1">
                          <a:latin typeface="Lato" panose="020F0502020204030203" pitchFamily="34" charset="0"/>
                          <a:ea typeface="Lato" panose="020F0502020204030203" pitchFamily="34" charset="0"/>
                          <a:cs typeface="Lato" panose="020F0502020204030203" pitchFamily="34" charset="0"/>
                        </a:rPr>
                        <a:t>colours</a:t>
                      </a:r>
                      <a:r>
                        <a:rPr lang="en-US" sz="1600" i="1" dirty="0">
                          <a:latin typeface="Lato" panose="020F0502020204030203" pitchFamily="34" charset="0"/>
                          <a:ea typeface="Lato" panose="020F0502020204030203" pitchFamily="34" charset="0"/>
                          <a:cs typeface="Lato" panose="020F0502020204030203" pitchFamily="34" charset="0"/>
                        </a:rPr>
                        <a:t> that are made by mixing two primary </a:t>
                      </a:r>
                      <a:r>
                        <a:rPr lang="en-US" sz="1600" i="1" dirty="0" err="1">
                          <a:latin typeface="Lato" panose="020F0502020204030203" pitchFamily="34" charset="0"/>
                          <a:ea typeface="Lato" panose="020F0502020204030203" pitchFamily="34" charset="0"/>
                          <a:cs typeface="Lato" panose="020F0502020204030203" pitchFamily="34" charset="0"/>
                        </a:rPr>
                        <a:t>colours</a:t>
                      </a:r>
                      <a:r>
                        <a:rPr lang="en-US" sz="1600" i="1" dirty="0">
                          <a:latin typeface="Lato" panose="020F0502020204030203" pitchFamily="34" charset="0"/>
                          <a:ea typeface="Lato" panose="020F0502020204030203" pitchFamily="34" charset="0"/>
                          <a:cs typeface="Lato" panose="020F0502020204030203" pitchFamily="34" charset="0"/>
                        </a:rPr>
                        <a:t> together; orange, green and purple.</a:t>
                      </a:r>
                    </a:p>
                  </a:txBody>
                  <a:tcPr/>
                </a:tc>
                <a:extLst>
                  <a:ext uri="{0D108BD9-81ED-4DB2-BD59-A6C34878D82A}">
                    <a16:rowId xmlns:a16="http://schemas.microsoft.com/office/drawing/2014/main" val="2539055862"/>
                  </a:ext>
                </a:extLst>
              </a:tr>
              <a:tr h="370840">
                <a:tc>
                  <a:txBody>
                    <a:bodyPr/>
                    <a:lstStyle/>
                    <a:p>
                      <a:r>
                        <a:rPr lang="en-US" sz="1600" dirty="0">
                          <a:latin typeface="Lato" panose="020F0502020204030203" pitchFamily="34" charset="0"/>
                          <a:ea typeface="Lato" panose="020F0502020204030203" pitchFamily="34" charset="0"/>
                          <a:cs typeface="Lato" panose="020F0502020204030203" pitchFamily="34" charset="0"/>
                        </a:rPr>
                        <a:t>Sketch</a:t>
                      </a:r>
                    </a:p>
                  </a:txBody>
                  <a:tcPr/>
                </a:tc>
                <a:tc>
                  <a:txBody>
                    <a:bodyPr/>
                    <a:lstStyle/>
                    <a:p>
                      <a:r>
                        <a:rPr lang="en-GB" sz="1600" b="0" i="1" kern="1200" dirty="0">
                          <a:solidFill>
                            <a:schemeClr val="dk1"/>
                          </a:solidFill>
                          <a:effectLst/>
                          <a:latin typeface="Lato" panose="020B0604020202020204" pitchFamily="34" charset="0"/>
                          <a:ea typeface="Lato" panose="020B0604020202020204" pitchFamily="34" charset="0"/>
                          <a:cs typeface="Lato" panose="020B0604020202020204" pitchFamily="34" charset="0"/>
                        </a:rPr>
                        <a:t>A light </a:t>
                      </a:r>
                      <a:r>
                        <a:rPr lang="en-GB" sz="1600" b="1" i="1" kern="1200" dirty="0">
                          <a:solidFill>
                            <a:schemeClr val="dk1"/>
                          </a:solidFill>
                          <a:effectLst/>
                          <a:latin typeface="Lato" panose="020B0604020202020204" pitchFamily="34" charset="0"/>
                          <a:ea typeface="Lato" panose="020B0604020202020204" pitchFamily="34" charset="0"/>
                          <a:cs typeface="Lato" panose="020B0604020202020204" pitchFamily="34" charset="0"/>
                        </a:rPr>
                        <a:t>rough drawing</a:t>
                      </a:r>
                      <a:r>
                        <a:rPr lang="en-GB" sz="1600" b="0" i="1" kern="1200" dirty="0">
                          <a:solidFill>
                            <a:schemeClr val="dk1"/>
                          </a:solidFill>
                          <a:effectLst/>
                          <a:latin typeface="Lato" panose="020B0604020202020204" pitchFamily="34" charset="0"/>
                          <a:ea typeface="Lato" panose="020B0604020202020204" pitchFamily="34" charset="0"/>
                          <a:cs typeface="Lato" panose="020B0604020202020204" pitchFamily="34" charset="0"/>
                        </a:rPr>
                        <a:t> or painting in which an artist notes down his ideas for a work that will eventually be realized with greater precision and detail. </a:t>
                      </a:r>
                      <a:endParaRPr lang="en-US" sz="1600" i="1" dirty="0">
                        <a:latin typeface="Lato" panose="020F0502020204030203" pitchFamily="34" charset="0"/>
                        <a:ea typeface="Lato" panose="020F0502020204030203" pitchFamily="34" charset="0"/>
                        <a:cs typeface="Lato" panose="020F0502020204030203" pitchFamily="34" charset="0"/>
                      </a:endParaRPr>
                    </a:p>
                  </a:txBody>
                  <a:tcPr/>
                </a:tc>
                <a:extLst>
                  <a:ext uri="{0D108BD9-81ED-4DB2-BD59-A6C34878D82A}">
                    <a16:rowId xmlns:a16="http://schemas.microsoft.com/office/drawing/2014/main" val="2989038531"/>
                  </a:ext>
                </a:extLst>
              </a:tr>
              <a:tr h="370840">
                <a:tc>
                  <a:txBody>
                    <a:bodyPr/>
                    <a:lstStyle/>
                    <a:p>
                      <a:r>
                        <a:rPr lang="en-US" sz="1600" dirty="0">
                          <a:latin typeface="Lato" panose="020F0502020204030203" pitchFamily="34" charset="0"/>
                          <a:ea typeface="Lato" panose="020F0502020204030203" pitchFamily="34" charset="0"/>
                          <a:cs typeface="Lato" panose="020F0502020204030203" pitchFamily="34" charset="0"/>
                        </a:rPr>
                        <a:t>Composition</a:t>
                      </a:r>
                    </a:p>
                  </a:txBody>
                  <a:tcPr/>
                </a:tc>
                <a:tc>
                  <a:txBody>
                    <a:bodyPr/>
                    <a:lstStyle/>
                    <a:p>
                      <a:r>
                        <a:rPr lang="en-US" sz="1600" i="1" dirty="0">
                          <a:latin typeface="Lato" panose="020F0502020204030203" pitchFamily="34" charset="0"/>
                          <a:ea typeface="Lato" panose="020F0502020204030203" pitchFamily="34" charset="0"/>
                          <a:cs typeface="Lato" panose="020F0502020204030203" pitchFamily="34" charset="0"/>
                        </a:rPr>
                        <a:t>The layout or arrangement of a drawing or painting.</a:t>
                      </a:r>
                    </a:p>
                  </a:txBody>
                  <a:tcPr/>
                </a:tc>
                <a:extLst>
                  <a:ext uri="{0D108BD9-81ED-4DB2-BD59-A6C34878D82A}">
                    <a16:rowId xmlns:a16="http://schemas.microsoft.com/office/drawing/2014/main" val="4237666282"/>
                  </a:ext>
                </a:extLst>
              </a:tr>
            </a:tbl>
          </a:graphicData>
        </a:graphic>
      </p:graphicFrame>
    </p:spTree>
    <p:extLst>
      <p:ext uri="{BB962C8B-B14F-4D97-AF65-F5344CB8AC3E}">
        <p14:creationId xmlns:p14="http://schemas.microsoft.com/office/powerpoint/2010/main" val="3600263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ridgewater Blue ">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ridgewater Whi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767</TotalTime>
  <Words>790</Words>
  <Application>Microsoft Macintosh PowerPoint</Application>
  <PresentationFormat>Widescreen</PresentationFormat>
  <Paragraphs>78</Paragraphs>
  <Slides>10</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Arial</vt:lpstr>
      <vt:lpstr>Calibri</vt:lpstr>
      <vt:lpstr>Cormorant SemiBold</vt:lpstr>
      <vt:lpstr>Lato</vt:lpstr>
      <vt:lpstr>Lato Light</vt:lpstr>
      <vt:lpstr>Wingdings</vt:lpstr>
      <vt:lpstr>Bridgewater Blue </vt:lpstr>
      <vt:lpstr>Bridgewater White</vt:lpstr>
      <vt:lpstr>THE BRIDGEWATER BATON</vt:lpstr>
      <vt:lpstr>The Bridgewater journey in Art</vt:lpstr>
      <vt:lpstr>The  Bridgewater journey  in Art</vt:lpstr>
      <vt:lpstr>Further information for Art can be found at:</vt:lpstr>
      <vt:lpstr>The KS2 National Curriculum for Art states that:</vt:lpstr>
      <vt:lpstr>The KS3 National Curriculum for Art states that:</vt:lpstr>
      <vt:lpstr>In Art, it is particularly vital for us  that pupils arrive with an experience of:</vt:lpstr>
      <vt:lpstr>PowerPoint Presentation</vt:lpstr>
      <vt:lpstr>PowerPoint Presentation</vt:lpstr>
      <vt:lpstr>Further support for you in Art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dc:creator>
  <cp:lastModifiedBy>Mr. T. Eden</cp:lastModifiedBy>
  <cp:revision>19</cp:revision>
  <dcterms:created xsi:type="dcterms:W3CDTF">2022-11-29T09:30:02Z</dcterms:created>
  <dcterms:modified xsi:type="dcterms:W3CDTF">2023-06-19T16:02:56Z</dcterms:modified>
</cp:coreProperties>
</file>