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3" r:id="rId2"/>
  </p:sldMasterIdLst>
  <p:notesMasterIdLst>
    <p:notesMasterId r:id="rId12"/>
  </p:notesMasterIdLst>
  <p:sldIdLst>
    <p:sldId id="260" r:id="rId3"/>
    <p:sldId id="261" r:id="rId4"/>
    <p:sldId id="262" r:id="rId5"/>
    <p:sldId id="264" r:id="rId6"/>
    <p:sldId id="276" r:id="rId7"/>
    <p:sldId id="277" r:id="rId8"/>
    <p:sldId id="278" r:id="rId9"/>
    <p:sldId id="280" r:id="rId10"/>
    <p:sldId id="28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7124"/>
    <a:srgbClr val="1B17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88"/>
    <p:restoredTop sz="94694"/>
  </p:normalViewPr>
  <p:slideViewPr>
    <p:cSldViewPr snapToGrid="0">
      <p:cViewPr varScale="1">
        <p:scale>
          <a:sx n="121" d="100"/>
          <a:sy n="121" d="100"/>
        </p:scale>
        <p:origin x="10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. T. Eden" userId="S::eden@bridgewaterhigh.com::f197e6ae-446d-4df4-964d-3ec35815900f" providerId="AD" clId="Web-{9DDFB40D-FDB2-1148-9979-0A870937958B}"/>
    <pc:docChg chg="modSld">
      <pc:chgData name="Mr. T. Eden" userId="S::eden@bridgewaterhigh.com::f197e6ae-446d-4df4-964d-3ec35815900f" providerId="AD" clId="Web-{9DDFB40D-FDB2-1148-9979-0A870937958B}" dt="2023-05-10T09:26:53.946" v="2" actId="20577"/>
      <pc:docMkLst>
        <pc:docMk/>
      </pc:docMkLst>
      <pc:sldChg chg="modSp">
        <pc:chgData name="Mr. T. Eden" userId="S::eden@bridgewaterhigh.com::f197e6ae-446d-4df4-964d-3ec35815900f" providerId="AD" clId="Web-{9DDFB40D-FDB2-1148-9979-0A870937958B}" dt="2023-05-10T09:26:53.946" v="2" actId="20577"/>
        <pc:sldMkLst>
          <pc:docMk/>
          <pc:sldMk cId="1482571139" sldId="281"/>
        </pc:sldMkLst>
        <pc:spChg chg="mod">
          <ac:chgData name="Mr. T. Eden" userId="S::eden@bridgewaterhigh.com::f197e6ae-446d-4df4-964d-3ec35815900f" providerId="AD" clId="Web-{9DDFB40D-FDB2-1148-9979-0A870937958B}" dt="2023-05-10T09:26:53.946" v="2" actId="20577"/>
          <ac:spMkLst>
            <pc:docMk/>
            <pc:sldMk cId="1482571139" sldId="281"/>
            <ac:spMk id="4" creationId="{D3CD425E-C884-4770-D3A2-45B791DEB9DA}"/>
          </ac:spMkLst>
        </pc:spChg>
      </pc:sldChg>
    </pc:docChg>
  </pc:docChgLst>
  <pc:docChgLst>
    <pc:chgData name="Mr. T. Eden" userId="f197e6ae-446d-4df4-964d-3ec35815900f" providerId="ADAL" clId="{331CCB7C-1C0D-E846-8233-056F688B8B02}"/>
    <pc:docChg chg="modSld">
      <pc:chgData name="Mr. T. Eden" userId="f197e6ae-446d-4df4-964d-3ec35815900f" providerId="ADAL" clId="{331CCB7C-1C0D-E846-8233-056F688B8B02}" dt="2023-05-09T17:31:07.274" v="34" actId="20577"/>
      <pc:docMkLst>
        <pc:docMk/>
      </pc:docMkLst>
      <pc:sldChg chg="addSp delSp modSp mod">
        <pc:chgData name="Mr. T. Eden" userId="f197e6ae-446d-4df4-964d-3ec35815900f" providerId="ADAL" clId="{331CCB7C-1C0D-E846-8233-056F688B8B02}" dt="2023-05-09T17:28:33.676" v="6" actId="1037"/>
        <pc:sldMkLst>
          <pc:docMk/>
          <pc:sldMk cId="1185942150" sldId="261"/>
        </pc:sldMkLst>
        <pc:graphicFrameChg chg="add del mod">
          <ac:chgData name="Mr. T. Eden" userId="f197e6ae-446d-4df4-964d-3ec35815900f" providerId="ADAL" clId="{331CCB7C-1C0D-E846-8233-056F688B8B02}" dt="2023-05-09T17:27:53.918" v="1"/>
          <ac:graphicFrameMkLst>
            <pc:docMk/>
            <pc:sldMk cId="1185942150" sldId="261"/>
            <ac:graphicFrameMk id="4" creationId="{4730A499-37FB-4E01-8DC8-0547EEE37226}"/>
          </ac:graphicFrameMkLst>
        </pc:graphicFrameChg>
        <pc:picChg chg="add mod">
          <ac:chgData name="Mr. T. Eden" userId="f197e6ae-446d-4df4-964d-3ec35815900f" providerId="ADAL" clId="{331CCB7C-1C0D-E846-8233-056F688B8B02}" dt="2023-05-09T17:28:33.676" v="6" actId="1037"/>
          <ac:picMkLst>
            <pc:docMk/>
            <pc:sldMk cId="1185942150" sldId="261"/>
            <ac:picMk id="5" creationId="{A21AB141-C817-D3A0-CA4C-A0B81816C0DD}"/>
          </ac:picMkLst>
        </pc:picChg>
      </pc:sldChg>
      <pc:sldChg chg="addSp modSp mod">
        <pc:chgData name="Mr. T. Eden" userId="f197e6ae-446d-4df4-964d-3ec35815900f" providerId="ADAL" clId="{331CCB7C-1C0D-E846-8233-056F688B8B02}" dt="2023-05-09T17:29:01.003" v="16" actId="1037"/>
        <pc:sldMkLst>
          <pc:docMk/>
          <pc:sldMk cId="4184314823" sldId="262"/>
        </pc:sldMkLst>
        <pc:picChg chg="add mod">
          <ac:chgData name="Mr. T. Eden" userId="f197e6ae-446d-4df4-964d-3ec35815900f" providerId="ADAL" clId="{331CCB7C-1C0D-E846-8233-056F688B8B02}" dt="2023-05-09T17:29:01.003" v="16" actId="1037"/>
          <ac:picMkLst>
            <pc:docMk/>
            <pc:sldMk cId="4184314823" sldId="262"/>
            <ac:picMk id="4" creationId="{0CFD3EB6-DA30-765F-E836-53C727B845FD}"/>
          </ac:picMkLst>
        </pc:picChg>
      </pc:sldChg>
      <pc:sldChg chg="modSp mod">
        <pc:chgData name="Mr. T. Eden" userId="f197e6ae-446d-4df4-964d-3ec35815900f" providerId="ADAL" clId="{331CCB7C-1C0D-E846-8233-056F688B8B02}" dt="2023-05-09T17:30:26.571" v="20" actId="20577"/>
        <pc:sldMkLst>
          <pc:docMk/>
          <pc:sldMk cId="4084440601" sldId="278"/>
        </pc:sldMkLst>
        <pc:spChg chg="mod">
          <ac:chgData name="Mr. T. Eden" userId="f197e6ae-446d-4df4-964d-3ec35815900f" providerId="ADAL" clId="{331CCB7C-1C0D-E846-8233-056F688B8B02}" dt="2023-05-09T17:30:17.958" v="17" actId="115"/>
          <ac:spMkLst>
            <pc:docMk/>
            <pc:sldMk cId="4084440601" sldId="278"/>
            <ac:spMk id="2" creationId="{AA197A07-6534-EF5D-C3DA-BD863544331C}"/>
          </ac:spMkLst>
        </pc:spChg>
        <pc:spChg chg="mod">
          <ac:chgData name="Mr. T. Eden" userId="f197e6ae-446d-4df4-964d-3ec35815900f" providerId="ADAL" clId="{331CCB7C-1C0D-E846-8233-056F688B8B02}" dt="2023-05-09T17:30:22.064" v="18" actId="115"/>
          <ac:spMkLst>
            <pc:docMk/>
            <pc:sldMk cId="4084440601" sldId="278"/>
            <ac:spMk id="4" creationId="{B5C67C4D-FC50-4B8E-A430-45928D070D73}"/>
          </ac:spMkLst>
        </pc:spChg>
        <pc:spChg chg="mod">
          <ac:chgData name="Mr. T. Eden" userId="f197e6ae-446d-4df4-964d-3ec35815900f" providerId="ADAL" clId="{331CCB7C-1C0D-E846-8233-056F688B8B02}" dt="2023-05-09T17:30:26.571" v="20" actId="20577"/>
          <ac:spMkLst>
            <pc:docMk/>
            <pc:sldMk cId="4084440601" sldId="278"/>
            <ac:spMk id="5" creationId="{B2E67380-8470-454C-8C32-1EAC5B14D992}"/>
          </ac:spMkLst>
        </pc:spChg>
      </pc:sldChg>
      <pc:sldChg chg="modSp mod">
        <pc:chgData name="Mr. T. Eden" userId="f197e6ae-446d-4df4-964d-3ec35815900f" providerId="ADAL" clId="{331CCB7C-1C0D-E846-8233-056F688B8B02}" dt="2023-05-09T17:31:07.274" v="34" actId="20577"/>
        <pc:sldMkLst>
          <pc:docMk/>
          <pc:sldMk cId="3600263760" sldId="280"/>
        </pc:sldMkLst>
        <pc:spChg chg="mod">
          <ac:chgData name="Mr. T. Eden" userId="f197e6ae-446d-4df4-964d-3ec35815900f" providerId="ADAL" clId="{331CCB7C-1C0D-E846-8233-056F688B8B02}" dt="2023-05-09T17:30:53.808" v="22" actId="20577"/>
          <ac:spMkLst>
            <pc:docMk/>
            <pc:sldMk cId="3600263760" sldId="280"/>
            <ac:spMk id="13" creationId="{19DFC6CA-D723-45DB-BFE3-66BD46ADEF09}"/>
          </ac:spMkLst>
        </pc:spChg>
        <pc:graphicFrameChg chg="modGraphic">
          <ac:chgData name="Mr. T. Eden" userId="f197e6ae-446d-4df4-964d-3ec35815900f" providerId="ADAL" clId="{331CCB7C-1C0D-E846-8233-056F688B8B02}" dt="2023-05-09T17:31:07.274" v="34" actId="20577"/>
          <ac:graphicFrameMkLst>
            <pc:docMk/>
            <pc:sldMk cId="3600263760" sldId="280"/>
            <ac:graphicFrameMk id="3" creationId="{70813B5B-3FB1-802F-999E-BE3F1EAF78BD}"/>
          </ac:graphicFrameMkLst>
        </pc:graphicFrameChg>
      </pc:sldChg>
    </pc:docChg>
  </pc:docChgLst>
  <pc:docChgLst>
    <pc:chgData name="Mr. T. Eden" userId="f197e6ae-446d-4df4-964d-3ec35815900f" providerId="ADAL" clId="{0EC7AE48-ACB9-4C1A-90DC-B5B80DC219B6}"/>
    <pc:docChg chg="modSld">
      <pc:chgData name="Mr. T. Eden" userId="f197e6ae-446d-4df4-964d-3ec35815900f" providerId="ADAL" clId="{0EC7AE48-ACB9-4C1A-90DC-B5B80DC219B6}" dt="2023-05-18T11:34:35.545" v="0" actId="20577"/>
      <pc:docMkLst>
        <pc:docMk/>
      </pc:docMkLst>
      <pc:sldChg chg="modSp mod">
        <pc:chgData name="Mr. T. Eden" userId="f197e6ae-446d-4df4-964d-3ec35815900f" providerId="ADAL" clId="{0EC7AE48-ACB9-4C1A-90DC-B5B80DC219B6}" dt="2023-05-18T11:34:35.545" v="0" actId="20577"/>
        <pc:sldMkLst>
          <pc:docMk/>
          <pc:sldMk cId="3600263760" sldId="280"/>
        </pc:sldMkLst>
        <pc:graphicFrameChg chg="modGraphic">
          <ac:chgData name="Mr. T. Eden" userId="f197e6ae-446d-4df4-964d-3ec35815900f" providerId="ADAL" clId="{0EC7AE48-ACB9-4C1A-90DC-B5B80DC219B6}" dt="2023-05-18T11:34:35.545" v="0" actId="20577"/>
          <ac:graphicFrameMkLst>
            <pc:docMk/>
            <pc:sldMk cId="3600263760" sldId="280"/>
            <ac:graphicFrameMk id="3" creationId="{70813B5B-3FB1-802F-999E-BE3F1EAF78BD}"/>
          </ac:graphicFrameMkLst>
        </pc:graphicFrameChg>
      </pc:sldChg>
    </pc:docChg>
  </pc:docChgLst>
  <pc:docChgLst>
    <pc:chgData name="Mr. T. Eden" userId="f197e6ae-446d-4df4-964d-3ec35815900f" providerId="ADAL" clId="{B8A806EE-4DA8-894C-B769-6AF8538999BB}"/>
    <pc:docChg chg="modSld">
      <pc:chgData name="Mr. T. Eden" userId="f197e6ae-446d-4df4-964d-3ec35815900f" providerId="ADAL" clId="{B8A806EE-4DA8-894C-B769-6AF8538999BB}" dt="2023-06-19T16:20:16.271" v="38" actId="20577"/>
      <pc:docMkLst>
        <pc:docMk/>
      </pc:docMkLst>
      <pc:sldChg chg="modSp mod">
        <pc:chgData name="Mr. T. Eden" userId="f197e6ae-446d-4df4-964d-3ec35815900f" providerId="ADAL" clId="{B8A806EE-4DA8-894C-B769-6AF8538999BB}" dt="2023-06-19T16:19:53.296" v="7" actId="20577"/>
        <pc:sldMkLst>
          <pc:docMk/>
          <pc:sldMk cId="4084440601" sldId="278"/>
        </pc:sldMkLst>
        <pc:spChg chg="mod">
          <ac:chgData name="Mr. T. Eden" userId="f197e6ae-446d-4df4-964d-3ec35815900f" providerId="ADAL" clId="{B8A806EE-4DA8-894C-B769-6AF8538999BB}" dt="2023-06-19T16:19:53.296" v="7" actId="20577"/>
          <ac:spMkLst>
            <pc:docMk/>
            <pc:sldMk cId="4084440601" sldId="278"/>
            <ac:spMk id="4" creationId="{B5C67C4D-FC50-4B8E-A430-45928D070D73}"/>
          </ac:spMkLst>
        </pc:spChg>
      </pc:sldChg>
      <pc:sldChg chg="modSp mod">
        <pc:chgData name="Mr. T. Eden" userId="f197e6ae-446d-4df4-964d-3ec35815900f" providerId="ADAL" clId="{B8A806EE-4DA8-894C-B769-6AF8538999BB}" dt="2023-06-19T16:20:16.271" v="38" actId="20577"/>
        <pc:sldMkLst>
          <pc:docMk/>
          <pc:sldMk cId="1482571139" sldId="281"/>
        </pc:sldMkLst>
        <pc:spChg chg="mod">
          <ac:chgData name="Mr. T. Eden" userId="f197e6ae-446d-4df4-964d-3ec35815900f" providerId="ADAL" clId="{B8A806EE-4DA8-894C-B769-6AF8538999BB}" dt="2023-06-19T16:20:16.271" v="38" actId="20577"/>
          <ac:spMkLst>
            <pc:docMk/>
            <pc:sldMk cId="1482571139" sldId="281"/>
            <ac:spMk id="3" creationId="{6532E121-551A-DC16-3245-F27A3AD3EB3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980CDC-3597-A540-B960-E1F4D0A4F88A}" type="datetimeFigureOut">
              <a:rPr lang="en-US" smtClean="0"/>
              <a:t>6/19/23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6CD9B-E480-994A-9E06-93C887D2E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021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96CD9B-E480-994A-9E06-93C887D2EA6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052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96CD9B-E480-994A-9E06-93C887D2EA6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146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B30BF-1654-0E35-E562-624B52F607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269325"/>
            <a:ext cx="9144000" cy="1505239"/>
          </a:xfrm>
          <a:prstGeom prst="rect">
            <a:avLst/>
          </a:prstGeom>
        </p:spPr>
        <p:txBody>
          <a:bodyPr anchor="b"/>
          <a:lstStyle>
            <a:lvl1pPr algn="l">
              <a:defRPr sz="5400" b="1" i="0">
                <a:latin typeface="Cormorant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D2124A-9BBD-48A6-37DD-57ED4E82B3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017164"/>
            <a:ext cx="9144000" cy="15052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0">
                <a:latin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CE9A32-5967-71F5-9FA2-49E23D004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33C0-7274-C84B-83D3-EBF0A553BC67}" type="datetimeFigureOut">
              <a:rPr lang="en-US" smtClean="0"/>
              <a:t>6/19/23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985178-4790-238F-9691-FDBB18E0A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043E66-51DE-07AA-54D3-8942DACC2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A8EFC-93DA-7B44-B2DA-D5CD98C89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95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idgewater 2 Col Fad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, person, indoor, ceiling&#10;&#10;Description automatically generated">
            <a:extLst>
              <a:ext uri="{FF2B5EF4-FFF2-40B4-BE49-F238E27FC236}">
                <a16:creationId xmlns:a16="http://schemas.microsoft.com/office/drawing/2014/main" id="{45AAA90F-95AE-637F-FDE6-DB9DD4A897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3785260" y="-1124051"/>
            <a:ext cx="13680962" cy="9120642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5F55F1-BBD0-1245-77E5-469F82C01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632BC-2DCE-7843-8812-B11CBAE13721}" type="datetimeFigureOut">
              <a:rPr lang="en-US" smtClean="0"/>
              <a:pPr/>
              <a:t>6/19/23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01A7FF-2CCE-DD95-4B70-2206107C7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LEARNING WITH PRIDE AND JOY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0D2917-77C8-9AAC-3BCB-533A32380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06C2-AAEF-424B-A253-A735EFA16C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25A2DD7-8632-C919-3464-40B45687E3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269325"/>
            <a:ext cx="10515600" cy="1505239"/>
          </a:xfrm>
          <a:prstGeom prst="rect">
            <a:avLst/>
          </a:prstGeom>
        </p:spPr>
        <p:txBody>
          <a:bodyPr anchor="b"/>
          <a:lstStyle>
            <a:lvl1pPr algn="l">
              <a:defRPr sz="5400" b="1" i="0">
                <a:solidFill>
                  <a:srgbClr val="1B172F"/>
                </a:solidFill>
                <a:latin typeface="Cormorant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40A0AEF-C590-52D4-4E16-4DCEF80BA4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017164"/>
            <a:ext cx="10515600" cy="3651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0">
                <a:solidFill>
                  <a:srgbClr val="1B172F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E113E3-470B-DFD2-8B65-60C3B11A77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633614"/>
            <a:ext cx="5105400" cy="1462386"/>
          </a:xfrm>
          <a:prstGeom prst="rect">
            <a:avLst/>
          </a:prstGeom>
        </p:spPr>
        <p:txBody>
          <a:bodyPr/>
          <a:lstStyle>
            <a:lvl1pPr>
              <a:defRPr sz="2300"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1pPr>
            <a:lvl2pPr>
              <a:defRPr sz="2200"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2pPr>
            <a:lvl3pPr>
              <a:defRPr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3pPr>
            <a:lvl4pPr>
              <a:defRPr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4pPr>
            <a:lvl5pPr>
              <a:defRPr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7A2F34F8-9709-ABA0-31C2-4E1CCC9BD5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50000" y="4633614"/>
            <a:ext cx="5003800" cy="1462386"/>
          </a:xfrm>
          <a:prstGeom prst="rect">
            <a:avLst/>
          </a:prstGeom>
        </p:spPr>
        <p:txBody>
          <a:bodyPr/>
          <a:lstStyle>
            <a:lvl1pPr>
              <a:defRPr sz="2300"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1pPr>
            <a:lvl2pPr>
              <a:defRPr sz="2200"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2pPr>
            <a:lvl3pPr>
              <a:defRPr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3pPr>
            <a:lvl4pPr>
              <a:defRPr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4pPr>
            <a:lvl5pPr>
              <a:defRPr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03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idgewater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5F55F1-BBD0-1245-77E5-469F82C01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632BC-2DCE-7843-8812-B11CBAE13721}" type="datetimeFigureOut">
              <a:rPr lang="en-US" smtClean="0"/>
              <a:pPr/>
              <a:t>6/19/23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01A7FF-2CCE-DD95-4B70-2206107C7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LEARNING WITH PRIDE AND JOY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0D2917-77C8-9AAC-3BCB-533A32380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06C2-AAEF-424B-A253-A735EFA16C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25A2DD7-8632-C919-3464-40B45687E3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269325"/>
            <a:ext cx="10515600" cy="1505239"/>
          </a:xfrm>
          <a:prstGeom prst="rect">
            <a:avLst/>
          </a:prstGeom>
        </p:spPr>
        <p:txBody>
          <a:bodyPr anchor="b"/>
          <a:lstStyle>
            <a:lvl1pPr algn="l">
              <a:defRPr sz="5400" b="1" i="0">
                <a:solidFill>
                  <a:srgbClr val="1B172F"/>
                </a:solidFill>
                <a:latin typeface="Cormorant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40A0AEF-C590-52D4-4E16-4DCEF80BA4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017164"/>
            <a:ext cx="10515600" cy="3651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0">
                <a:solidFill>
                  <a:srgbClr val="1B172F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E113E3-470B-DFD2-8B65-60C3B11A77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633614"/>
            <a:ext cx="5105400" cy="1462386"/>
          </a:xfrm>
          <a:prstGeom prst="rect">
            <a:avLst/>
          </a:prstGeom>
        </p:spPr>
        <p:txBody>
          <a:bodyPr/>
          <a:lstStyle>
            <a:lvl1pPr>
              <a:defRPr sz="2300"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1pPr>
            <a:lvl2pPr>
              <a:defRPr sz="2200"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2pPr>
            <a:lvl3pPr>
              <a:defRPr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3pPr>
            <a:lvl4pPr>
              <a:defRPr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4pPr>
            <a:lvl5pPr>
              <a:defRPr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7A2F34F8-9709-ABA0-31C2-4E1CCC9BD5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50000" y="4633614"/>
            <a:ext cx="5003800" cy="1462386"/>
          </a:xfrm>
          <a:prstGeom prst="rect">
            <a:avLst/>
          </a:prstGeom>
        </p:spPr>
        <p:txBody>
          <a:bodyPr/>
          <a:lstStyle>
            <a:lvl1pPr>
              <a:defRPr sz="2300"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1pPr>
            <a:lvl2pPr>
              <a:defRPr sz="2200"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2pPr>
            <a:lvl3pPr>
              <a:defRPr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3pPr>
            <a:lvl4pPr>
              <a:defRPr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4pPr>
            <a:lvl5pPr>
              <a:defRPr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93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idgewater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5F55F1-BBD0-1245-77E5-469F82C01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632BC-2DCE-7843-8812-B11CBAE13721}" type="datetimeFigureOut">
              <a:rPr lang="en-US" smtClean="0"/>
              <a:pPr/>
              <a:t>6/19/23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01A7FF-2CCE-DD95-4B70-2206107C7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LEARNING WITH PRIDE AND JOY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0D2917-77C8-9AAC-3BCB-533A32380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06C2-AAEF-424B-A253-A735EFA16C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25A2DD7-8632-C919-3464-40B45687E3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269325"/>
            <a:ext cx="5105400" cy="1505239"/>
          </a:xfrm>
          <a:prstGeom prst="rect">
            <a:avLst/>
          </a:prstGeom>
        </p:spPr>
        <p:txBody>
          <a:bodyPr anchor="b"/>
          <a:lstStyle>
            <a:lvl1pPr algn="l">
              <a:defRPr sz="5400" b="1" i="0">
                <a:solidFill>
                  <a:srgbClr val="1B172F"/>
                </a:solidFill>
                <a:latin typeface="Cormorant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40A0AEF-C590-52D4-4E16-4DCEF80BA4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017164"/>
            <a:ext cx="5105400" cy="3651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0">
                <a:solidFill>
                  <a:srgbClr val="1B172F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7A2F34F8-9709-ABA0-31C2-4E1CCC9BD5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50000" y="2269325"/>
            <a:ext cx="5003800" cy="3826675"/>
          </a:xfrm>
          <a:prstGeom prst="rect">
            <a:avLst/>
          </a:prstGeom>
        </p:spPr>
        <p:txBody>
          <a:bodyPr/>
          <a:lstStyle>
            <a:lvl1pPr>
              <a:defRPr sz="2300"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1pPr>
            <a:lvl2pPr>
              <a:defRPr sz="2200"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2pPr>
            <a:lvl3pPr>
              <a:defRPr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3pPr>
            <a:lvl4pPr>
              <a:defRPr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4pPr>
            <a:lvl5pPr>
              <a:defRPr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02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idge Water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859ED4-9017-1D12-4C76-5EF2A0D85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>
                <a:latin typeface="Cormorant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5A14D1-3E56-3A87-7452-DD2722736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sz="2000" b="0" i="0">
                <a:latin typeface="Lato Light" panose="020F0402020204030203" pitchFamily="34" charset="0"/>
                <a:cs typeface="Lato Light" panose="020F0402020204030203" pitchFamily="34" charset="0"/>
              </a:defRPr>
            </a:lvl1pPr>
            <a:lvl2pPr>
              <a:defRPr sz="1800" b="0" i="0">
                <a:latin typeface="Lato Light" panose="020F0402020204030203" pitchFamily="34" charset="0"/>
                <a:cs typeface="Lato Light" panose="020F0402020204030203" pitchFamily="34" charset="0"/>
              </a:defRPr>
            </a:lvl2pPr>
            <a:lvl3pPr>
              <a:defRPr sz="1800" b="0" i="0">
                <a:latin typeface="Lato Light" panose="020F0402020204030203" pitchFamily="34" charset="0"/>
                <a:cs typeface="Lato Light" panose="020F0402020204030203" pitchFamily="34" charset="0"/>
              </a:defRPr>
            </a:lvl3pPr>
            <a:lvl4pPr>
              <a:defRPr sz="1600" b="0" i="0">
                <a:latin typeface="Lato Light" panose="020F0402020204030203" pitchFamily="34" charset="0"/>
                <a:cs typeface="Lato Light" panose="020F0402020204030203" pitchFamily="34" charset="0"/>
              </a:defRPr>
            </a:lvl4pPr>
            <a:lvl5pPr>
              <a:defRPr sz="1400" b="0" i="0">
                <a:latin typeface="Lato Light" panose="020F0402020204030203" pitchFamily="34" charset="0"/>
                <a:cs typeface="Lato Light" panose="020F04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5F2F99-7D39-3841-6F40-42B77406F9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 i="0">
                <a:latin typeface="Cormorant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6A3EE4-BFA2-DED1-CD3E-AC8BB61D54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sz="2000" b="0" i="0">
                <a:latin typeface="Lato Light" panose="020F0402020204030203" pitchFamily="34" charset="0"/>
                <a:cs typeface="Lato Light" panose="020F0402020204030203" pitchFamily="34" charset="0"/>
              </a:defRPr>
            </a:lvl1pPr>
            <a:lvl2pPr>
              <a:defRPr sz="1800" b="0" i="0">
                <a:latin typeface="Lato Light" panose="020F0402020204030203" pitchFamily="34" charset="0"/>
                <a:cs typeface="Lato Light" panose="020F0402020204030203" pitchFamily="34" charset="0"/>
              </a:defRPr>
            </a:lvl2pPr>
            <a:lvl3pPr>
              <a:defRPr sz="1800" b="0" i="0">
                <a:latin typeface="Lato Light" panose="020F0402020204030203" pitchFamily="34" charset="0"/>
                <a:cs typeface="Lato Light" panose="020F0402020204030203" pitchFamily="34" charset="0"/>
              </a:defRPr>
            </a:lvl3pPr>
            <a:lvl4pPr>
              <a:defRPr sz="1600" b="0" i="0">
                <a:latin typeface="Lato Light" panose="020F0402020204030203" pitchFamily="34" charset="0"/>
                <a:cs typeface="Lato Light" panose="020F0402020204030203" pitchFamily="34" charset="0"/>
              </a:defRPr>
            </a:lvl4pPr>
            <a:lvl5pPr>
              <a:defRPr sz="1400" b="0" i="0">
                <a:latin typeface="Lato Light" panose="020F0402020204030203" pitchFamily="34" charset="0"/>
                <a:cs typeface="Lato Light" panose="020F04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758FAC-378D-33E8-8CC4-9D3CCC762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7E8DC-A968-B940-B6FC-2E4B04EECD91}" type="datetimeFigureOut">
              <a:rPr lang="en-US" smtClean="0"/>
              <a:t>6/19/23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1503A6-F3D6-5787-5E2E-6B36977B3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C5FF2F-48E5-4E88-2014-B5B7D0E33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DBB4-C685-4D48-A4C3-ECDCB1B56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23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idge Water Full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AC0BCF-4C8B-C1CF-DF48-FB6131D86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921FB-3C95-BC46-B418-84E714A3DB55}" type="datetimeFigureOut">
              <a:rPr lang="en-US" smtClean="0"/>
              <a:t>6/19/23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E1F320-F454-896A-8C27-2AB42B0E0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031600-D025-E5F9-F912-A089950A5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3F28D-9240-2249-AA01-322B5242819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text, person, indoor, ceiling&#10;&#10;Description automatically generated">
            <a:extLst>
              <a:ext uri="{FF2B5EF4-FFF2-40B4-BE49-F238E27FC236}">
                <a16:creationId xmlns:a16="http://schemas.microsoft.com/office/drawing/2014/main" id="{7B5E2438-31ED-851B-C24A-3552DAE677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85260" y="-1124051"/>
            <a:ext cx="13680962" cy="9120642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C473D93-BD1D-DC58-048F-5DD0A4D8C5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269325"/>
            <a:ext cx="4787900" cy="1505239"/>
          </a:xfrm>
          <a:prstGeom prst="rect">
            <a:avLst/>
          </a:prstGeom>
        </p:spPr>
        <p:txBody>
          <a:bodyPr anchor="b"/>
          <a:lstStyle>
            <a:lvl1pPr algn="l">
              <a:defRPr sz="5400" b="1" i="0">
                <a:latin typeface="Cormorant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C96FD5B-E6FA-C181-A705-CC4623A213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017164"/>
            <a:ext cx="4787900" cy="15052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0">
                <a:latin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63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idgewater 2 Col Fad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, person, indoor, ceiling&#10;&#10;Description automatically generated">
            <a:extLst>
              <a:ext uri="{FF2B5EF4-FFF2-40B4-BE49-F238E27FC236}">
                <a16:creationId xmlns:a16="http://schemas.microsoft.com/office/drawing/2014/main" id="{45AAA90F-95AE-637F-FDE6-DB9DD4A897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3785260" y="-1124051"/>
            <a:ext cx="13680962" cy="9120642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5F55F1-BBD0-1245-77E5-469F82C01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632BC-2DCE-7843-8812-B11CBAE13721}" type="datetimeFigureOut">
              <a:rPr lang="en-US" smtClean="0"/>
              <a:pPr/>
              <a:t>6/19/23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01A7FF-2CCE-DD95-4B70-2206107C7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LEARNING WITH PRIDE AND JOY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0D2917-77C8-9AAC-3BCB-533A32380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06C2-AAEF-424B-A253-A735EFA16C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25A2DD7-8632-C919-3464-40B45687E3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269325"/>
            <a:ext cx="10515600" cy="1505239"/>
          </a:xfrm>
          <a:prstGeom prst="rect">
            <a:avLst/>
          </a:prstGeom>
        </p:spPr>
        <p:txBody>
          <a:bodyPr anchor="b"/>
          <a:lstStyle>
            <a:lvl1pPr algn="l">
              <a:defRPr sz="5400" b="1" i="0">
                <a:latin typeface="Cormorant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40A0AEF-C590-52D4-4E16-4DCEF80BA4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017164"/>
            <a:ext cx="10515600" cy="3651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0">
                <a:latin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E113E3-470B-DFD2-8B65-60C3B11A77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633614"/>
            <a:ext cx="5105400" cy="1462386"/>
          </a:xfrm>
          <a:prstGeom prst="rect">
            <a:avLst/>
          </a:prstGeom>
        </p:spPr>
        <p:txBody>
          <a:bodyPr/>
          <a:lstStyle>
            <a:lvl1pPr>
              <a:defRPr sz="2300" b="0" i="0">
                <a:latin typeface="Lato Light" panose="020F0402020204030203" pitchFamily="34" charset="0"/>
                <a:cs typeface="Lato Light" panose="020F0402020204030203" pitchFamily="34" charset="0"/>
              </a:defRPr>
            </a:lvl1pPr>
            <a:lvl2pPr>
              <a:defRPr sz="2200" b="0" i="0">
                <a:latin typeface="Lato Light" panose="020F0402020204030203" pitchFamily="34" charset="0"/>
                <a:cs typeface="Lato Light" panose="020F0402020204030203" pitchFamily="34" charset="0"/>
              </a:defRPr>
            </a:lvl2pPr>
            <a:lvl3pPr>
              <a:defRPr b="0" i="0">
                <a:latin typeface="Lato Light" panose="020F0402020204030203" pitchFamily="34" charset="0"/>
                <a:cs typeface="Lato Light" panose="020F0402020204030203" pitchFamily="34" charset="0"/>
              </a:defRPr>
            </a:lvl3pPr>
            <a:lvl4pPr>
              <a:defRPr b="0" i="0">
                <a:latin typeface="Lato Light" panose="020F0402020204030203" pitchFamily="34" charset="0"/>
                <a:cs typeface="Lato Light" panose="020F0402020204030203" pitchFamily="34" charset="0"/>
              </a:defRPr>
            </a:lvl4pPr>
            <a:lvl5pPr>
              <a:defRPr b="0" i="0">
                <a:latin typeface="Lato Light" panose="020F0402020204030203" pitchFamily="34" charset="0"/>
                <a:cs typeface="Lato Light" panose="020F04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7A2F34F8-9709-ABA0-31C2-4E1CCC9BD5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50000" y="4633614"/>
            <a:ext cx="5003800" cy="1462386"/>
          </a:xfrm>
          <a:prstGeom prst="rect">
            <a:avLst/>
          </a:prstGeom>
        </p:spPr>
        <p:txBody>
          <a:bodyPr/>
          <a:lstStyle>
            <a:lvl1pPr>
              <a:defRPr sz="2300" b="0" i="0">
                <a:latin typeface="Lato Light" panose="020F0402020204030203" pitchFamily="34" charset="0"/>
                <a:cs typeface="Lato Light" panose="020F0402020204030203" pitchFamily="34" charset="0"/>
              </a:defRPr>
            </a:lvl1pPr>
            <a:lvl2pPr>
              <a:defRPr sz="2200" b="0" i="0">
                <a:latin typeface="Lato Light" panose="020F0402020204030203" pitchFamily="34" charset="0"/>
                <a:cs typeface="Lato Light" panose="020F0402020204030203" pitchFamily="34" charset="0"/>
              </a:defRPr>
            </a:lvl2pPr>
            <a:lvl3pPr>
              <a:defRPr b="0" i="0">
                <a:latin typeface="Lato Light" panose="020F0402020204030203" pitchFamily="34" charset="0"/>
                <a:cs typeface="Lato Light" panose="020F0402020204030203" pitchFamily="34" charset="0"/>
              </a:defRPr>
            </a:lvl3pPr>
            <a:lvl4pPr>
              <a:defRPr b="0" i="0">
                <a:latin typeface="Lato Light" panose="020F0402020204030203" pitchFamily="34" charset="0"/>
                <a:cs typeface="Lato Light" panose="020F0402020204030203" pitchFamily="34" charset="0"/>
              </a:defRPr>
            </a:lvl4pPr>
            <a:lvl5pPr>
              <a:defRPr b="0" i="0">
                <a:latin typeface="Lato Light" panose="020F0402020204030203" pitchFamily="34" charset="0"/>
                <a:cs typeface="Lato Light" panose="020F04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idgewater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5F55F1-BBD0-1245-77E5-469F82C01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632BC-2DCE-7843-8812-B11CBAE13721}" type="datetimeFigureOut">
              <a:rPr lang="en-US" smtClean="0"/>
              <a:pPr/>
              <a:t>6/19/23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01A7FF-2CCE-DD95-4B70-2206107C7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LEARNING WITH PRIDE AND JOY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0D2917-77C8-9AAC-3BCB-533A32380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06C2-AAEF-424B-A253-A735EFA16C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25A2DD7-8632-C919-3464-40B45687E3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269325"/>
            <a:ext cx="10515600" cy="1505239"/>
          </a:xfrm>
          <a:prstGeom prst="rect">
            <a:avLst/>
          </a:prstGeom>
        </p:spPr>
        <p:txBody>
          <a:bodyPr anchor="b"/>
          <a:lstStyle>
            <a:lvl1pPr algn="l">
              <a:defRPr sz="5400" b="1" i="0">
                <a:latin typeface="Cormorant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40A0AEF-C590-52D4-4E16-4DCEF80BA4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017164"/>
            <a:ext cx="10515600" cy="3651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0">
                <a:latin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E113E3-470B-DFD2-8B65-60C3B11A77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633614"/>
            <a:ext cx="5105400" cy="1462386"/>
          </a:xfrm>
          <a:prstGeom prst="rect">
            <a:avLst/>
          </a:prstGeom>
        </p:spPr>
        <p:txBody>
          <a:bodyPr/>
          <a:lstStyle>
            <a:lvl1pPr>
              <a:defRPr sz="2300" b="0" i="0">
                <a:latin typeface="Lato Light" panose="020F0402020204030203" pitchFamily="34" charset="0"/>
                <a:cs typeface="Lato Light" panose="020F0402020204030203" pitchFamily="34" charset="0"/>
              </a:defRPr>
            </a:lvl1pPr>
            <a:lvl2pPr>
              <a:defRPr sz="2200" b="0" i="0">
                <a:latin typeface="Lato Light" panose="020F0402020204030203" pitchFamily="34" charset="0"/>
                <a:cs typeface="Lato Light" panose="020F0402020204030203" pitchFamily="34" charset="0"/>
              </a:defRPr>
            </a:lvl2pPr>
            <a:lvl3pPr>
              <a:defRPr b="0" i="0">
                <a:latin typeface="Lato Light" panose="020F0402020204030203" pitchFamily="34" charset="0"/>
                <a:cs typeface="Lato Light" panose="020F0402020204030203" pitchFamily="34" charset="0"/>
              </a:defRPr>
            </a:lvl3pPr>
            <a:lvl4pPr>
              <a:defRPr b="0" i="0">
                <a:latin typeface="Lato Light" panose="020F0402020204030203" pitchFamily="34" charset="0"/>
                <a:cs typeface="Lato Light" panose="020F0402020204030203" pitchFamily="34" charset="0"/>
              </a:defRPr>
            </a:lvl4pPr>
            <a:lvl5pPr>
              <a:defRPr b="0" i="0">
                <a:latin typeface="Lato Light" panose="020F0402020204030203" pitchFamily="34" charset="0"/>
                <a:cs typeface="Lato Light" panose="020F04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7A2F34F8-9709-ABA0-31C2-4E1CCC9BD5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50000" y="4633614"/>
            <a:ext cx="5003800" cy="1462386"/>
          </a:xfrm>
          <a:prstGeom prst="rect">
            <a:avLst/>
          </a:prstGeom>
        </p:spPr>
        <p:txBody>
          <a:bodyPr/>
          <a:lstStyle>
            <a:lvl1pPr>
              <a:defRPr sz="2300" b="0" i="0">
                <a:latin typeface="Lato Light" panose="020F0402020204030203" pitchFamily="34" charset="0"/>
                <a:cs typeface="Lato Light" panose="020F0402020204030203" pitchFamily="34" charset="0"/>
              </a:defRPr>
            </a:lvl1pPr>
            <a:lvl2pPr>
              <a:defRPr sz="2200" b="0" i="0">
                <a:latin typeface="Lato Light" panose="020F0402020204030203" pitchFamily="34" charset="0"/>
                <a:cs typeface="Lato Light" panose="020F0402020204030203" pitchFamily="34" charset="0"/>
              </a:defRPr>
            </a:lvl2pPr>
            <a:lvl3pPr>
              <a:defRPr b="0" i="0">
                <a:latin typeface="Lato Light" panose="020F0402020204030203" pitchFamily="34" charset="0"/>
                <a:cs typeface="Lato Light" panose="020F0402020204030203" pitchFamily="34" charset="0"/>
              </a:defRPr>
            </a:lvl3pPr>
            <a:lvl4pPr>
              <a:defRPr b="0" i="0">
                <a:latin typeface="Lato Light" panose="020F0402020204030203" pitchFamily="34" charset="0"/>
                <a:cs typeface="Lato Light" panose="020F0402020204030203" pitchFamily="34" charset="0"/>
              </a:defRPr>
            </a:lvl4pPr>
            <a:lvl5pPr>
              <a:defRPr b="0" i="0">
                <a:latin typeface="Lato Light" panose="020F0402020204030203" pitchFamily="34" charset="0"/>
                <a:cs typeface="Lato Light" panose="020F04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13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idgewater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5F55F1-BBD0-1245-77E5-469F82C01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632BC-2DCE-7843-8812-B11CBAE13721}" type="datetimeFigureOut">
              <a:rPr lang="en-US" smtClean="0"/>
              <a:pPr/>
              <a:t>6/19/23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01A7FF-2CCE-DD95-4B70-2206107C7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LEARNING WITH PRIDE AND JOY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0D2917-77C8-9AAC-3BCB-533A32380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06C2-AAEF-424B-A253-A735EFA16C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25A2DD7-8632-C919-3464-40B45687E3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269325"/>
            <a:ext cx="5105400" cy="1505239"/>
          </a:xfrm>
          <a:prstGeom prst="rect">
            <a:avLst/>
          </a:prstGeom>
        </p:spPr>
        <p:txBody>
          <a:bodyPr anchor="b"/>
          <a:lstStyle>
            <a:lvl1pPr algn="l">
              <a:defRPr sz="5400" b="1" i="0">
                <a:latin typeface="Cormorant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40A0AEF-C590-52D4-4E16-4DCEF80BA4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017164"/>
            <a:ext cx="5105400" cy="3651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0">
                <a:latin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7A2F34F8-9709-ABA0-31C2-4E1CCC9BD5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50000" y="2269325"/>
            <a:ext cx="5003800" cy="3826675"/>
          </a:xfrm>
          <a:prstGeom prst="rect">
            <a:avLst/>
          </a:prstGeom>
        </p:spPr>
        <p:txBody>
          <a:bodyPr/>
          <a:lstStyle>
            <a:lvl1pPr>
              <a:defRPr sz="2300" b="0" i="0">
                <a:latin typeface="Lato Light" panose="020F0402020204030203" pitchFamily="34" charset="0"/>
                <a:cs typeface="Lato Light" panose="020F0402020204030203" pitchFamily="34" charset="0"/>
              </a:defRPr>
            </a:lvl1pPr>
            <a:lvl2pPr>
              <a:defRPr sz="2200" b="0" i="0">
                <a:latin typeface="Lato Light" panose="020F0402020204030203" pitchFamily="34" charset="0"/>
                <a:cs typeface="Lato Light" panose="020F0402020204030203" pitchFamily="34" charset="0"/>
              </a:defRPr>
            </a:lvl2pPr>
            <a:lvl3pPr>
              <a:defRPr b="0" i="0">
                <a:latin typeface="Lato Light" panose="020F0402020204030203" pitchFamily="34" charset="0"/>
                <a:cs typeface="Lato Light" panose="020F0402020204030203" pitchFamily="34" charset="0"/>
              </a:defRPr>
            </a:lvl3pPr>
            <a:lvl4pPr>
              <a:defRPr b="0" i="0">
                <a:latin typeface="Lato Light" panose="020F0402020204030203" pitchFamily="34" charset="0"/>
                <a:cs typeface="Lato Light" panose="020F0402020204030203" pitchFamily="34" charset="0"/>
              </a:defRPr>
            </a:lvl4pPr>
            <a:lvl5pPr>
              <a:defRPr b="0" i="0">
                <a:latin typeface="Lato Light" panose="020F0402020204030203" pitchFamily="34" charset="0"/>
                <a:cs typeface="Lato Light" panose="020F04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41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B30BF-1654-0E35-E562-624B52F607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269325"/>
            <a:ext cx="9144000" cy="1505239"/>
          </a:xfrm>
          <a:prstGeom prst="rect">
            <a:avLst/>
          </a:prstGeom>
        </p:spPr>
        <p:txBody>
          <a:bodyPr anchor="b"/>
          <a:lstStyle>
            <a:lvl1pPr algn="l">
              <a:defRPr sz="5400" b="1" i="0">
                <a:solidFill>
                  <a:srgbClr val="1B172F"/>
                </a:solidFill>
                <a:latin typeface="Cormorant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D2124A-9BBD-48A6-37DD-57ED4E82B3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017164"/>
            <a:ext cx="9144000" cy="15052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0">
                <a:solidFill>
                  <a:srgbClr val="1B172F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CE9A32-5967-71F5-9FA2-49E23D004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33C0-7274-C84B-83D3-EBF0A553BC67}" type="datetimeFigureOut">
              <a:rPr lang="en-US" smtClean="0"/>
              <a:t>6/19/23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985178-4790-238F-9691-FDBB18E0A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043E66-51DE-07AA-54D3-8942DACC2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A8EFC-93DA-7B44-B2DA-D5CD98C89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9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idge Water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859ED4-9017-1D12-4C76-5EF2A0D85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>
                <a:solidFill>
                  <a:srgbClr val="1B172F"/>
                </a:solidFill>
                <a:latin typeface="Cormorant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5A14D1-3E56-3A87-7452-DD2722736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sz="2000"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1pPr>
            <a:lvl2pPr>
              <a:defRPr sz="1800"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2pPr>
            <a:lvl3pPr>
              <a:defRPr sz="1800"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3pPr>
            <a:lvl4pPr>
              <a:defRPr sz="1600"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4pPr>
            <a:lvl5pPr>
              <a:defRPr sz="1400"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5F2F99-7D39-3841-6F40-42B77406F9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 i="0">
                <a:solidFill>
                  <a:srgbClr val="1B172F"/>
                </a:solidFill>
                <a:latin typeface="Cormorant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6A3EE4-BFA2-DED1-CD3E-AC8BB61D54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sz="2000"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1pPr>
            <a:lvl2pPr>
              <a:defRPr sz="1800"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2pPr>
            <a:lvl3pPr>
              <a:defRPr sz="1800"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3pPr>
            <a:lvl4pPr>
              <a:defRPr sz="1600"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4pPr>
            <a:lvl5pPr>
              <a:defRPr sz="1400"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758FAC-378D-33E8-8CC4-9D3CCC762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7E8DC-A968-B940-B6FC-2E4B04EECD91}" type="datetimeFigureOut">
              <a:rPr lang="en-US" smtClean="0"/>
              <a:t>6/19/23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1503A6-F3D6-5787-5E2E-6B36977B3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C5FF2F-48E5-4E88-2014-B5B7D0E33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DBB4-C685-4D48-A4C3-ECDCB1B56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4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idge Water Full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AC0BCF-4C8B-C1CF-DF48-FB6131D86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921FB-3C95-BC46-B418-84E714A3DB55}" type="datetimeFigureOut">
              <a:rPr lang="en-US" smtClean="0"/>
              <a:t>6/19/23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E1F320-F454-896A-8C27-2AB42B0E0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031600-D025-E5F9-F912-A089950A5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3F28D-9240-2249-AA01-322B5242819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text, person, indoor, ceiling&#10;&#10;Description automatically generated">
            <a:extLst>
              <a:ext uri="{FF2B5EF4-FFF2-40B4-BE49-F238E27FC236}">
                <a16:creationId xmlns:a16="http://schemas.microsoft.com/office/drawing/2014/main" id="{7B5E2438-31ED-851B-C24A-3552DAE677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85260" y="-1124051"/>
            <a:ext cx="13680962" cy="9120642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C473D93-BD1D-DC58-048F-5DD0A4D8C5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269325"/>
            <a:ext cx="4787900" cy="1505239"/>
          </a:xfrm>
          <a:prstGeom prst="rect">
            <a:avLst/>
          </a:prstGeom>
        </p:spPr>
        <p:txBody>
          <a:bodyPr anchor="b"/>
          <a:lstStyle>
            <a:lvl1pPr algn="l">
              <a:defRPr sz="5400" b="1" i="0">
                <a:solidFill>
                  <a:srgbClr val="1B172F"/>
                </a:solidFill>
                <a:latin typeface="Cormorant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C96FD5B-E6FA-C181-A705-CC4623A213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017164"/>
            <a:ext cx="4787900" cy="15052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0">
                <a:solidFill>
                  <a:srgbClr val="1B172F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25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B17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CEBFE-B475-9021-FC79-2CCC8A5032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B9A632BC-2DCE-7843-8812-B11CBAE13721}" type="datetimeFigureOut">
              <a:rPr lang="en-US" smtClean="0"/>
              <a:pPr/>
              <a:t>6/19/23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EA9FC4-8CB4-03D4-B599-7C6A3C8D91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LEARNING WITH PRIDE AND JOY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AEFA2-5A3F-0C07-D7F1-A681FBDABD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010606C2-AAEF-424B-A253-A735EFA16CF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E562F1-B73F-F336-D72F-9471DF1CC9C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98167" y="244861"/>
            <a:ext cx="1936101" cy="151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2859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74" r:id="rId3"/>
    <p:sldLayoutId id="2147483680" r:id="rId4"/>
    <p:sldLayoutId id="2147483682" r:id="rId5"/>
    <p:sldLayoutId id="2147483681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CEBFE-B475-9021-FC79-2CCC8A5032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B9A632BC-2DCE-7843-8812-B11CBAE13721}" type="datetimeFigureOut">
              <a:rPr lang="en-US" smtClean="0"/>
              <a:pPr/>
              <a:t>6/19/23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EA9FC4-8CB4-03D4-B599-7C6A3C8D91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LEARNING WITH PRIDE AND JOY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AEFA2-5A3F-0C07-D7F1-A681FBDABD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010606C2-AAEF-424B-A253-A735EFA16CF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E562F1-B73F-F336-D72F-9471DF1CC9C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598167" y="244861"/>
            <a:ext cx="1936100" cy="151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185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bridgewaterhigh.org/key-stage-3-subjects/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F60D9-64B9-6FFC-29C5-5ADA93BC45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5908" y="4420918"/>
            <a:ext cx="9144000" cy="1505239"/>
          </a:xfrm>
        </p:spPr>
        <p:txBody>
          <a:bodyPr/>
          <a:lstStyle/>
          <a:p>
            <a:pPr algn="ctr"/>
            <a:r>
              <a:rPr lang="en-US" dirty="0"/>
              <a:t>THE BRIDGEWATER BATON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87711CA8-87C8-48EA-A405-3A1C92B462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4" t="7003" r="545" b="3184"/>
          <a:stretch/>
        </p:blipFill>
        <p:spPr>
          <a:xfrm>
            <a:off x="3234265" y="442622"/>
            <a:ext cx="6084711" cy="4380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091434-10D8-9EDB-7BC5-DFCA773EBC58}"/>
              </a:ext>
            </a:extLst>
          </p:cNvPr>
          <p:cNvSpPr txBox="1"/>
          <p:nvPr/>
        </p:nvSpPr>
        <p:spPr>
          <a:xfrm>
            <a:off x="3448752" y="5785468"/>
            <a:ext cx="5678313" cy="778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GB" sz="4400" b="1" dirty="0">
                <a:solidFill>
                  <a:srgbClr val="81642F"/>
                </a:solidFill>
                <a:effectLst/>
                <a:latin typeface="Lato Light" panose="020F0502020204030203" pitchFamily="34" charset="0"/>
                <a:ea typeface="Times New Roman" panose="02020603050405020304" pitchFamily="18" charset="0"/>
                <a:cs typeface="Lato Light" panose="020F0502020204030203" pitchFamily="34" charset="0"/>
              </a:rPr>
              <a:t>HISTORY	</a:t>
            </a:r>
            <a:endParaRPr lang="en-GB" sz="4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B47ADE89-3B56-E35B-E137-2BDF509F46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37" t="14175" r="12419" b="13390"/>
          <a:stretch/>
        </p:blipFill>
        <p:spPr>
          <a:xfrm>
            <a:off x="8046155" y="2055790"/>
            <a:ext cx="691444" cy="75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84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F60D9-64B9-6FFC-29C5-5ADA93BC45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815" y="2481199"/>
            <a:ext cx="5339576" cy="1505239"/>
          </a:xfrm>
        </p:spPr>
        <p:txBody>
          <a:bodyPr/>
          <a:lstStyle/>
          <a:p>
            <a:r>
              <a:rPr lang="en-US" dirty="0"/>
              <a:t>The Bridgewater journey in </a:t>
            </a:r>
            <a:r>
              <a:rPr lang="en-US" dirty="0">
                <a:solidFill>
                  <a:srgbClr val="977124"/>
                </a:solidFill>
              </a:rPr>
              <a:t>History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25EE31-6B25-08C9-97EE-2C6A161285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4815" y="4229038"/>
            <a:ext cx="9144000" cy="1505238"/>
          </a:xfrm>
        </p:spPr>
        <p:txBody>
          <a:bodyPr/>
          <a:lstStyle/>
          <a:p>
            <a:r>
              <a:rPr lang="en-US" dirty="0"/>
              <a:t>Our “Roadmap” for this subject: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34DC95-F24B-6C58-E2EB-1152B20F20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56" t="13992" r="34362" b="12428"/>
          <a:stretch/>
        </p:blipFill>
        <p:spPr>
          <a:xfrm>
            <a:off x="6337611" y="202259"/>
            <a:ext cx="4923126" cy="6453482"/>
          </a:xfrm>
          <a:prstGeom prst="rect">
            <a:avLst/>
          </a:prstGeom>
        </p:spPr>
      </p:pic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21AB141-C817-D3A0-CA4C-A0B81816C0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673" y="6115365"/>
            <a:ext cx="1482086" cy="4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94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F60D9-64B9-6FFC-29C5-5ADA93BC45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815" y="3429000"/>
            <a:ext cx="5339576" cy="1505239"/>
          </a:xfrm>
        </p:spPr>
        <p:txBody>
          <a:bodyPr/>
          <a:lstStyle/>
          <a:p>
            <a:r>
              <a:rPr lang="en-US" dirty="0"/>
              <a:t>The </a:t>
            </a:r>
            <a:br>
              <a:rPr lang="en-US" dirty="0"/>
            </a:br>
            <a:r>
              <a:rPr lang="en-US" dirty="0"/>
              <a:t>Bridgewater journey </a:t>
            </a:r>
            <a:br>
              <a:rPr lang="en-US" dirty="0"/>
            </a:br>
            <a:r>
              <a:rPr lang="en-US" dirty="0"/>
              <a:t>in </a:t>
            </a:r>
            <a:r>
              <a:rPr lang="en-US" dirty="0">
                <a:solidFill>
                  <a:srgbClr val="977124"/>
                </a:solidFill>
              </a:rPr>
              <a:t>History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25EE31-6B25-08C9-97EE-2C6A161285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4815" y="5152128"/>
            <a:ext cx="9144000" cy="1505238"/>
          </a:xfrm>
        </p:spPr>
        <p:txBody>
          <a:bodyPr/>
          <a:lstStyle/>
          <a:p>
            <a:r>
              <a:rPr lang="en-US" dirty="0"/>
              <a:t>KS3 in particular: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50DA1C-D2A8-2417-C4C3-BF2E73D506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42" t="13169" r="24589" b="5350"/>
          <a:stretch/>
        </p:blipFill>
        <p:spPr>
          <a:xfrm>
            <a:off x="4899377" y="316746"/>
            <a:ext cx="6810467" cy="6185654"/>
          </a:xfrm>
          <a:prstGeom prst="rect">
            <a:avLst/>
          </a:prstGeom>
        </p:spPr>
      </p:pic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CFD3EB6-DA30-765F-E836-53C727B84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226" y="5798895"/>
            <a:ext cx="2091686" cy="70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31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4B2A5-1D78-CA28-DFD0-A22DF95B1D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585169"/>
            <a:ext cx="5105400" cy="1505239"/>
          </a:xfrm>
        </p:spPr>
        <p:txBody>
          <a:bodyPr/>
          <a:lstStyle/>
          <a:p>
            <a:r>
              <a:rPr lang="en-US" dirty="0"/>
              <a:t>Further information for </a:t>
            </a:r>
            <a:r>
              <a:rPr lang="en-US" dirty="0">
                <a:solidFill>
                  <a:srgbClr val="977124"/>
                </a:solidFill>
              </a:rPr>
              <a:t>History</a:t>
            </a:r>
            <a:r>
              <a:rPr lang="en-US" dirty="0"/>
              <a:t> can be found at: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32E121-551A-DC16-3245-F27A3AD3EB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467388"/>
            <a:ext cx="5105400" cy="365125"/>
          </a:xfrm>
        </p:spPr>
        <p:txBody>
          <a:bodyPr/>
          <a:lstStyle/>
          <a:p>
            <a:r>
              <a:rPr lang="en-US" sz="1600" dirty="0">
                <a:hlinkClick r:id="rId2"/>
              </a:rPr>
              <a:t>https://bridgewaterhigh.org/key-stage-3-subjects/</a:t>
            </a:r>
            <a:endParaRPr lang="en-US" sz="1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CD425E-C884-4770-D3A2-45B791DEB9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Within the CURRICULUM INFORMATION table there are links to each subject’s: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Curriculum Intent statement</a:t>
            </a:r>
          </a:p>
          <a:p>
            <a:r>
              <a:rPr lang="en-US" dirty="0"/>
              <a:t>Curriculum map</a:t>
            </a:r>
          </a:p>
          <a:p>
            <a:r>
              <a:rPr lang="en-US" dirty="0"/>
              <a:t>Road map</a:t>
            </a:r>
          </a:p>
          <a:p>
            <a:r>
              <a:rPr lang="en-US" dirty="0"/>
              <a:t>Assessment statements</a:t>
            </a:r>
          </a:p>
        </p:txBody>
      </p:sp>
    </p:spTree>
    <p:extLst>
      <p:ext uri="{BB962C8B-B14F-4D97-AF65-F5344CB8AC3E}">
        <p14:creationId xmlns:p14="http://schemas.microsoft.com/office/powerpoint/2010/main" val="240294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97A07-6534-EF5D-C3DA-BD86354433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01175" y="0"/>
            <a:ext cx="9144000" cy="1505239"/>
          </a:xfrm>
        </p:spPr>
        <p:txBody>
          <a:bodyPr/>
          <a:lstStyle/>
          <a:p>
            <a:r>
              <a:rPr lang="en-US" sz="4800" dirty="0"/>
              <a:t>The KS2 National Curriculum for </a:t>
            </a:r>
            <a:r>
              <a:rPr lang="en-US" sz="4800" dirty="0">
                <a:solidFill>
                  <a:srgbClr val="977124"/>
                </a:solidFill>
              </a:rPr>
              <a:t>History</a:t>
            </a:r>
            <a:r>
              <a:rPr lang="en-US" sz="4800" dirty="0"/>
              <a:t> states that: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C16C64-A35C-0178-7621-8453E3C8D327}"/>
              </a:ext>
            </a:extLst>
          </p:cNvPr>
          <p:cNvSpPr/>
          <p:nvPr/>
        </p:nvSpPr>
        <p:spPr>
          <a:xfrm>
            <a:off x="243967" y="0"/>
            <a:ext cx="2512881" cy="17556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C9FA486-FD24-F208-4C4C-8558819B0C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967" y="1427338"/>
            <a:ext cx="11835909" cy="4374077"/>
          </a:xfrm>
        </p:spPr>
        <p:txBody>
          <a:bodyPr/>
          <a:lstStyle/>
          <a:p>
            <a:r>
              <a:rPr lang="en-GB" sz="1600" b="0" dirty="0"/>
              <a:t>Pupils should be taught to develop a </a:t>
            </a:r>
            <a:r>
              <a:rPr lang="en-GB" sz="1600" dirty="0"/>
              <a:t>chronologically</a:t>
            </a:r>
            <a:r>
              <a:rPr lang="en-GB" sz="1600" b="0" dirty="0"/>
              <a:t> secure knowledge and understanding of British, local and world history. Students should be able to note </a:t>
            </a:r>
            <a:r>
              <a:rPr lang="en-GB" sz="1600" dirty="0"/>
              <a:t>connections</a:t>
            </a:r>
            <a:r>
              <a:rPr lang="en-GB" sz="1600" b="0" dirty="0"/>
              <a:t>, </a:t>
            </a:r>
            <a:r>
              <a:rPr lang="en-GB" sz="1600" dirty="0"/>
              <a:t>contrasts</a:t>
            </a:r>
            <a:r>
              <a:rPr lang="en-GB" sz="1600" b="0" dirty="0"/>
              <a:t> and </a:t>
            </a:r>
            <a:r>
              <a:rPr lang="en-GB" sz="1600" dirty="0"/>
              <a:t>trends</a:t>
            </a:r>
            <a:r>
              <a:rPr lang="en-GB" sz="1600" b="0" dirty="0"/>
              <a:t>, whilst also being able to use the appropriate </a:t>
            </a:r>
            <a:r>
              <a:rPr lang="en-GB" sz="1600" dirty="0"/>
              <a:t>historical terms</a:t>
            </a:r>
            <a:r>
              <a:rPr lang="en-GB" sz="1600" b="0" dirty="0"/>
              <a:t>. They should also regularly address key historical skills such as </a:t>
            </a:r>
            <a:r>
              <a:rPr lang="en-GB" sz="1600" dirty="0"/>
              <a:t>change</a:t>
            </a:r>
            <a:r>
              <a:rPr lang="en-GB" sz="1600" b="0" dirty="0"/>
              <a:t>, </a:t>
            </a:r>
            <a:r>
              <a:rPr lang="en-GB" sz="1600" dirty="0"/>
              <a:t>cause</a:t>
            </a:r>
            <a:r>
              <a:rPr lang="en-GB" sz="1600" b="0" dirty="0"/>
              <a:t>, </a:t>
            </a:r>
            <a:r>
              <a:rPr lang="en-GB" sz="1600" dirty="0"/>
              <a:t>significance</a:t>
            </a:r>
            <a:r>
              <a:rPr lang="en-GB" sz="1600" b="0" dirty="0"/>
              <a:t>, </a:t>
            </a:r>
            <a:r>
              <a:rPr lang="en-GB" sz="1600" dirty="0"/>
              <a:t>similarity</a:t>
            </a:r>
            <a:r>
              <a:rPr lang="en-GB" sz="1600" b="0" dirty="0"/>
              <a:t> and </a:t>
            </a:r>
            <a:r>
              <a:rPr lang="en-GB" sz="1600" dirty="0"/>
              <a:t>difference</a:t>
            </a:r>
            <a:r>
              <a:rPr lang="en-GB" sz="1600" b="0" dirty="0"/>
              <a:t>. They should be able to organise and apply historical knowledge to questions. They should also learn about the past from a range of </a:t>
            </a:r>
            <a:r>
              <a:rPr lang="en-GB" sz="1600" dirty="0"/>
              <a:t>historical sources</a:t>
            </a:r>
            <a:r>
              <a:rPr lang="en-GB" sz="1600" b="0" dirty="0"/>
              <a:t>. </a:t>
            </a:r>
          </a:p>
          <a:p>
            <a:r>
              <a:rPr lang="en-GB" sz="1600" dirty="0"/>
              <a:t>Pupils should be taught: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b="0" dirty="0"/>
              <a:t>Changes in Britain from the Stone Age to the Iron Age.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b="0" dirty="0"/>
              <a:t>The Roman Empire and its impact on Britain.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b="0" dirty="0"/>
              <a:t>Britain’s settlement by Anglo-Saxons and Scots.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b="0" dirty="0"/>
              <a:t>The Viking and Anglo-Saxon struggle for the Kingdom of England to the time of Edward the Confessor.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b="0" dirty="0"/>
              <a:t>A local history study (this can be linked to the areas above or go beyond 1066).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b="0" dirty="0"/>
              <a:t>A study of an aspect or theme in British history that extends pupils’ chronological knowledge beyond 1066 e.g. a study of Anglo-Saxon crime and punishment or a significant turning point in history like the Battle of Britain.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b="0" dirty="0"/>
              <a:t>The achievements of the earliest civilizations – an overview of where and when the first civilizations appeared and a depth study of one of the following: Ancient Sumer; The Indus Valley; Ancient Egypt; The Shang Dynasty of Ancient China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b="0" dirty="0"/>
              <a:t>Ancient Greece – a study of Greek life and achievements and their influence on the western world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b="0" dirty="0"/>
              <a:t>A non-European society that provides contrasts with British history – one study chosen from: early Islamic civilization, including a study of Baghdad c. AD 900; Mayan civilization c. AD 900; Benin (West Africa) c. AD 900-1300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sz="1800" b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6E20DD-C651-16FB-2C20-6F1FEC00EB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67" t="21948" r="63012" b="53588"/>
          <a:stretch/>
        </p:blipFill>
        <p:spPr>
          <a:xfrm>
            <a:off x="575643" y="56826"/>
            <a:ext cx="1849528" cy="139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92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5EB0247-A45E-2FB8-5B77-C7785AADAD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01175" y="0"/>
            <a:ext cx="9144000" cy="1505239"/>
          </a:xfrm>
        </p:spPr>
        <p:txBody>
          <a:bodyPr/>
          <a:lstStyle/>
          <a:p>
            <a:r>
              <a:rPr lang="en-US" sz="4800" dirty="0"/>
              <a:t>The KS3 National Curriculum for </a:t>
            </a:r>
            <a:r>
              <a:rPr lang="en-US" sz="4800" dirty="0">
                <a:solidFill>
                  <a:srgbClr val="977124"/>
                </a:solidFill>
              </a:rPr>
              <a:t>History</a:t>
            </a:r>
            <a:r>
              <a:rPr lang="en-US" sz="4800" dirty="0"/>
              <a:t> states that: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866849-8391-BD33-632A-8D5028B0FF18}"/>
              </a:ext>
            </a:extLst>
          </p:cNvPr>
          <p:cNvSpPr/>
          <p:nvPr/>
        </p:nvSpPr>
        <p:spPr>
          <a:xfrm>
            <a:off x="243967" y="0"/>
            <a:ext cx="2512881" cy="17556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3A0856-84AD-E306-53E6-F75DC49543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67" t="21948" r="63012" b="53588"/>
          <a:stretch/>
        </p:blipFill>
        <p:spPr>
          <a:xfrm>
            <a:off x="575643" y="56826"/>
            <a:ext cx="1849528" cy="1391585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D40450F8-B32F-8541-7428-692E0944D1C8}"/>
              </a:ext>
            </a:extLst>
          </p:cNvPr>
          <p:cNvSpPr txBox="1">
            <a:spLocks/>
          </p:cNvSpPr>
          <p:nvPr/>
        </p:nvSpPr>
        <p:spPr>
          <a:xfrm>
            <a:off x="209623" y="1505237"/>
            <a:ext cx="11772753" cy="511213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>
                <a:solidFill>
                  <a:srgbClr val="1B172F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0" dirty="0"/>
              <a:t>Pupils should extend and deepen their </a:t>
            </a:r>
            <a:r>
              <a:rPr lang="en-GB" sz="1600" dirty="0"/>
              <a:t>chronologically</a:t>
            </a:r>
            <a:r>
              <a:rPr lang="en-GB" sz="1600" b="0" dirty="0"/>
              <a:t> secure knowledge and understanding of British, local and world history, so that it provides a well-informed context for wider learning. Pupils should identify significant events, make connections, draw contrasts, and </a:t>
            </a:r>
            <a:r>
              <a:rPr lang="en-GB" sz="1600" dirty="0"/>
              <a:t>analyse</a:t>
            </a:r>
            <a:r>
              <a:rPr lang="en-GB" sz="1600" b="0" dirty="0"/>
              <a:t> trends within periods and over long arcs of time. They should use historical terms and concepts in increasingly sophisticated ways. They should pursue historically valid </a:t>
            </a:r>
            <a:r>
              <a:rPr lang="en-GB" sz="1600" dirty="0"/>
              <a:t>enquiries </a:t>
            </a:r>
            <a:r>
              <a:rPr lang="en-GB" sz="1600" b="0" dirty="0"/>
              <a:t>including some they have framed themselves, and create relevant, structured and evidentially supported accounts in response. They should understand how different types of </a:t>
            </a:r>
            <a:r>
              <a:rPr lang="en-GB" sz="1600" dirty="0"/>
              <a:t>historical sources </a:t>
            </a:r>
            <a:r>
              <a:rPr lang="en-GB" sz="1600" b="0" dirty="0"/>
              <a:t>are used rigorously to make historical claims and discern how and why contrasting arguments and </a:t>
            </a:r>
            <a:r>
              <a:rPr lang="en-GB" sz="1600" dirty="0"/>
              <a:t>interpretations</a:t>
            </a:r>
            <a:r>
              <a:rPr lang="en-GB" sz="1600" b="0" dirty="0"/>
              <a:t> of the past have been constructed. </a:t>
            </a:r>
          </a:p>
          <a:p>
            <a:r>
              <a:rPr lang="en-GB" sz="1600" dirty="0"/>
              <a:t>Pupils should be taught: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b="0" dirty="0"/>
              <a:t>The development of Church, state and society in Medieval Britain 1066-1509.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b="0" dirty="0"/>
              <a:t>The development of Church, state and society in Britain 1509-1745.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b="0" dirty="0"/>
              <a:t>Ideas, political power, industry and empire: Britain, 1745-1901.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b="0" dirty="0"/>
              <a:t>Challenges for Britain, Europe and the wider world 1901 to the present day (this should include the Holocaust)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b="0" dirty="0"/>
              <a:t>A local history study (can be pre or post 1066).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b="0" dirty="0"/>
              <a:t>The study of an aspect or theme in British history that consolidates and extends pupils’ chronological knowledge from before 1066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b="0" dirty="0"/>
              <a:t>At least one study of a significant society or issue in world history and its interconnections with other world developments [for example, Mughal India 1526-1857; China’s Qing dynasty 1644-1911; Changing Russian empires c.1800-1989; USA in the 20th Century]</a:t>
            </a:r>
          </a:p>
        </p:txBody>
      </p:sp>
    </p:spTree>
    <p:extLst>
      <p:ext uri="{BB962C8B-B14F-4D97-AF65-F5344CB8AC3E}">
        <p14:creationId xmlns:p14="http://schemas.microsoft.com/office/powerpoint/2010/main" val="234586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97A07-6534-EF5D-C3DA-BD86354433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09385" y="176149"/>
            <a:ext cx="9144000" cy="1505239"/>
          </a:xfrm>
        </p:spPr>
        <p:txBody>
          <a:bodyPr/>
          <a:lstStyle/>
          <a:p>
            <a:r>
              <a:rPr lang="en-US" sz="4000" dirty="0"/>
              <a:t>In </a:t>
            </a:r>
            <a:r>
              <a:rPr lang="en-US" sz="4000" dirty="0">
                <a:solidFill>
                  <a:srgbClr val="977124"/>
                </a:solidFill>
              </a:rPr>
              <a:t>History</a:t>
            </a:r>
            <a:r>
              <a:rPr lang="en-US" sz="4000" dirty="0"/>
              <a:t>, it is particularly </a:t>
            </a:r>
            <a:r>
              <a:rPr lang="en-US" sz="4000" u="sng" dirty="0"/>
              <a:t>vital</a:t>
            </a:r>
            <a:r>
              <a:rPr lang="en-US" sz="4000" dirty="0"/>
              <a:t> for us </a:t>
            </a:r>
            <a:br>
              <a:rPr lang="en-US" sz="4000" dirty="0"/>
            </a:br>
            <a:r>
              <a:rPr lang="en-US" sz="4000" dirty="0"/>
              <a:t>that pupils arrive with: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1A6FCA-F2BA-1475-770A-330F7388E5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281" y="1829135"/>
            <a:ext cx="11791437" cy="1505240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1800" b="0" dirty="0"/>
              <a:t>A clear understanding of what a source is. This is particularly important as students must be able to determine the difference between a source and interpretation at KS3.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0" dirty="0"/>
              <a:t>To have experience of applying historical knowledge to extended writing e.g. PEA paragraph.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0" dirty="0"/>
              <a:t>Students need a good awareness of skills such as </a:t>
            </a:r>
            <a:r>
              <a:rPr lang="en-GB" sz="1800" b="0" dirty="0"/>
              <a:t>chronology, change, continuity, cause, consequence and significance and be able to apply this to their historical knowledge. </a:t>
            </a:r>
            <a:endParaRPr lang="en-US" sz="1800" b="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5C67C4D-FC50-4B8E-A430-45928D070D73}"/>
              </a:ext>
            </a:extLst>
          </p:cNvPr>
          <p:cNvSpPr txBox="1">
            <a:spLocks/>
          </p:cNvSpPr>
          <p:nvPr/>
        </p:nvSpPr>
        <p:spPr>
          <a:xfrm>
            <a:off x="344073" y="3221788"/>
            <a:ext cx="11503852" cy="1505239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rgbClr val="1B172F"/>
                </a:solidFill>
                <a:latin typeface="Cormorant SemiBold" pitchFamily="2" charset="77"/>
                <a:ea typeface="+mj-ea"/>
                <a:cs typeface="+mj-cs"/>
              </a:defRPr>
            </a:lvl1pPr>
          </a:lstStyle>
          <a:p>
            <a:r>
              <a:rPr lang="en-US" sz="4000" dirty="0"/>
              <a:t>In </a:t>
            </a:r>
            <a:r>
              <a:rPr lang="en-US" sz="4000" dirty="0">
                <a:solidFill>
                  <a:srgbClr val="977124"/>
                </a:solidFill>
              </a:rPr>
              <a:t>History</a:t>
            </a:r>
            <a:r>
              <a:rPr lang="en-US" sz="4000" dirty="0"/>
              <a:t>, to truly succeed at Bridgewater, pupils should arrive with a knowledge of: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2E67380-8470-454C-8C32-1EAC5B14D992}"/>
              </a:ext>
            </a:extLst>
          </p:cNvPr>
          <p:cNvSpPr txBox="1">
            <a:spLocks/>
          </p:cNvSpPr>
          <p:nvPr/>
        </p:nvSpPr>
        <p:spPr>
          <a:xfrm>
            <a:off x="344073" y="4874774"/>
            <a:ext cx="11216268" cy="108085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>
                <a:solidFill>
                  <a:srgbClr val="1B172F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en-GB" sz="1800" b="0" dirty="0"/>
              <a:t>Students should have a </a:t>
            </a:r>
            <a:r>
              <a:rPr lang="en-GB" sz="1800" b="0" u="sng" dirty="0"/>
              <a:t>chronological</a:t>
            </a:r>
            <a:r>
              <a:rPr lang="en-GB" sz="1800" b="0" dirty="0"/>
              <a:t> understanding of the development of Britain pre-1066. This should include an awareness of the Celts, Romans, Anglo-Saxons and Vikings and how each group impacted the development of Britain.   </a:t>
            </a:r>
          </a:p>
          <a:p>
            <a:pPr marL="342900" indent="-342900">
              <a:buFont typeface="+mj-lt"/>
              <a:buAutoNum type="arabicPeriod"/>
            </a:pPr>
            <a:endParaRPr lang="en-US" sz="2000" b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6760ED-3FF2-2A06-EF70-B8B98F8698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123" b="37369"/>
          <a:stretch/>
        </p:blipFill>
        <p:spPr>
          <a:xfrm>
            <a:off x="3212432" y="5568061"/>
            <a:ext cx="8779286" cy="128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44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19DFC6CA-D723-45DB-BFE3-66BD46ADEF09}"/>
              </a:ext>
            </a:extLst>
          </p:cNvPr>
          <p:cNvSpPr txBox="1">
            <a:spLocks/>
          </p:cNvSpPr>
          <p:nvPr/>
        </p:nvSpPr>
        <p:spPr>
          <a:xfrm>
            <a:off x="2994102" y="194733"/>
            <a:ext cx="9049509" cy="1505239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rgbClr val="1B172F"/>
                </a:solidFill>
                <a:latin typeface="Cormorant SemiBold" pitchFamily="2" charset="77"/>
                <a:ea typeface="+mj-ea"/>
                <a:cs typeface="+mj-cs"/>
              </a:defRPr>
            </a:lvl1pPr>
          </a:lstStyle>
          <a:p>
            <a:r>
              <a:rPr lang="en-US" sz="4000" dirty="0"/>
              <a:t>In </a:t>
            </a:r>
            <a:r>
              <a:rPr lang="en-US" sz="4000" dirty="0">
                <a:solidFill>
                  <a:srgbClr val="977124"/>
                </a:solidFill>
              </a:rPr>
              <a:t>History</a:t>
            </a:r>
            <a:r>
              <a:rPr lang="en-US" sz="4000" dirty="0"/>
              <a:t>, key </a:t>
            </a:r>
            <a:r>
              <a:rPr lang="en-US" sz="4000" u="sng" dirty="0"/>
              <a:t>vocabulary</a:t>
            </a:r>
            <a:r>
              <a:rPr lang="en-US" sz="4000" dirty="0"/>
              <a:t> which we use at Bridgewater includes the following: 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0813B5B-3FB1-802F-999E-BE3F1EAF78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429736"/>
              </p:ext>
            </p:extLst>
          </p:nvPr>
        </p:nvGraphicFramePr>
        <p:xfrm>
          <a:off x="935192" y="2361595"/>
          <a:ext cx="10321616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4099">
                  <a:extLst>
                    <a:ext uri="{9D8B030D-6E8A-4147-A177-3AD203B41FA5}">
                      <a16:colId xmlns:a16="http://schemas.microsoft.com/office/drawing/2014/main" val="491190019"/>
                    </a:ext>
                  </a:extLst>
                </a:gridCol>
                <a:gridCol w="7967517">
                  <a:extLst>
                    <a:ext uri="{9D8B030D-6E8A-4147-A177-3AD203B41FA5}">
                      <a16:colId xmlns:a16="http://schemas.microsoft.com/office/drawing/2014/main" val="41150828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Historical terms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Definitions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280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Source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 recording created at the time of the event occurring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6354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Interpretation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The view of a historian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3421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Chronology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i="1" dirty="0">
                          <a:latin typeface="+mn-lt"/>
                        </a:rPr>
                        <a:t>Putting events in the order they happened</a:t>
                      </a:r>
                      <a:endParaRPr lang="en-US" i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594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Change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i="1" dirty="0">
                          <a:latin typeface="+mn-lt"/>
                        </a:rPr>
                        <a:t>For something to become different</a:t>
                      </a:r>
                      <a:endParaRPr lang="en-US" i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4789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Continuity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i="1" dirty="0">
                          <a:latin typeface="+mn-lt"/>
                        </a:rPr>
                        <a:t>For something to stay the same</a:t>
                      </a:r>
                      <a:endParaRPr lang="en-US" i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5489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Cause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i="1" dirty="0">
                          <a:latin typeface="+mn-lt"/>
                        </a:rPr>
                        <a:t>The reason why something happens</a:t>
                      </a:r>
                      <a:endParaRPr lang="en-US" i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3979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Consequence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i="1" dirty="0">
                          <a:latin typeface="+mn-lt"/>
                        </a:rPr>
                        <a:t>T</a:t>
                      </a:r>
                      <a:r>
                        <a:rPr lang="en-GB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 result of something happening</a:t>
                      </a:r>
                      <a:endParaRPr lang="en-US" i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8757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Significance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The importance </a:t>
                      </a:r>
                      <a:r>
                        <a:rPr lang="en-US" i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of something</a:t>
                      </a:r>
                      <a:endParaRPr lang="en-US" i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684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026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4B2A5-1D78-CA28-DFD0-A22DF95B1D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7483" y="2290346"/>
            <a:ext cx="5105400" cy="1505239"/>
          </a:xfrm>
        </p:spPr>
        <p:txBody>
          <a:bodyPr/>
          <a:lstStyle/>
          <a:p>
            <a:r>
              <a:rPr lang="en-US" dirty="0"/>
              <a:t>Further support for you in </a:t>
            </a:r>
            <a:r>
              <a:rPr lang="en-US" dirty="0">
                <a:solidFill>
                  <a:srgbClr val="977124"/>
                </a:solidFill>
              </a:rPr>
              <a:t>History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32E121-551A-DC16-3245-F27A3AD3EB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7483" y="4393282"/>
            <a:ext cx="5105400" cy="365125"/>
          </a:xfrm>
        </p:spPr>
        <p:txBody>
          <a:bodyPr/>
          <a:lstStyle/>
          <a:p>
            <a:r>
              <a:rPr lang="en-US" sz="1800" dirty="0"/>
              <a:t>CONTACT – TBC (Hof leaving post in July)</a:t>
            </a:r>
          </a:p>
          <a:p>
            <a:endParaRPr lang="en-US" sz="1800" dirty="0"/>
          </a:p>
          <a:p>
            <a:endParaRPr lang="en-US" sz="1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CD425E-C884-4770-D3A2-45B791DEB9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2290346"/>
            <a:ext cx="5827985" cy="3826675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b="1" dirty="0"/>
              <a:t>We are pleased to offer the following to support your history provision and transition: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Teacher visits to meet with your staff</a:t>
            </a:r>
          </a:p>
          <a:p>
            <a:r>
              <a:rPr lang="en-US" dirty="0"/>
              <a:t>Teacher visits to deliver one-off lessons</a:t>
            </a:r>
          </a:p>
        </p:txBody>
      </p:sp>
    </p:spTree>
    <p:extLst>
      <p:ext uri="{BB962C8B-B14F-4D97-AF65-F5344CB8AC3E}">
        <p14:creationId xmlns:p14="http://schemas.microsoft.com/office/powerpoint/2010/main" val="148257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ridgewater Blue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ridgewater 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698</TotalTime>
  <Words>922</Words>
  <Application>Microsoft Macintosh PowerPoint</Application>
  <PresentationFormat>Widescreen</PresentationFormat>
  <Paragraphs>69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Cormorant SemiBold</vt:lpstr>
      <vt:lpstr>Lato</vt:lpstr>
      <vt:lpstr>Lato Light</vt:lpstr>
      <vt:lpstr>Wingdings</vt:lpstr>
      <vt:lpstr>Bridgewater Blue </vt:lpstr>
      <vt:lpstr>Bridgewater White</vt:lpstr>
      <vt:lpstr>THE BRIDGEWATER BATON</vt:lpstr>
      <vt:lpstr>The Bridgewater journey in History</vt:lpstr>
      <vt:lpstr>The  Bridgewater journey  in History</vt:lpstr>
      <vt:lpstr>Further information for History can be found at:</vt:lpstr>
      <vt:lpstr>The KS2 National Curriculum for History states that:</vt:lpstr>
      <vt:lpstr>The KS3 National Curriculum for History states that:</vt:lpstr>
      <vt:lpstr>In History, it is particularly vital for us  that pupils arrive with:</vt:lpstr>
      <vt:lpstr>PowerPoint Presentation</vt:lpstr>
      <vt:lpstr>Further support for you in History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</dc:creator>
  <cp:lastModifiedBy>Mr. T. Eden</cp:lastModifiedBy>
  <cp:revision>17</cp:revision>
  <dcterms:created xsi:type="dcterms:W3CDTF">2022-11-29T09:30:02Z</dcterms:created>
  <dcterms:modified xsi:type="dcterms:W3CDTF">2023-06-19T16:20:19Z</dcterms:modified>
</cp:coreProperties>
</file>