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3" r:id="rId2"/>
  </p:sldMasterIdLst>
  <p:notesMasterIdLst>
    <p:notesMasterId r:id="rId13"/>
  </p:notesMasterIdLst>
  <p:sldIdLst>
    <p:sldId id="260" r:id="rId3"/>
    <p:sldId id="261" r:id="rId4"/>
    <p:sldId id="262" r:id="rId5"/>
    <p:sldId id="264" r:id="rId6"/>
    <p:sldId id="276" r:id="rId7"/>
    <p:sldId id="277" r:id="rId8"/>
    <p:sldId id="278" r:id="rId9"/>
    <p:sldId id="279" r:id="rId10"/>
    <p:sldId id="280" r:id="rId11"/>
    <p:sldId id="2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7124"/>
    <a:srgbClr val="1B1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
    <p:restoredTop sz="94676"/>
  </p:normalViewPr>
  <p:slideViewPr>
    <p:cSldViewPr snapToGrid="0">
      <p:cViewPr varScale="1">
        <p:scale>
          <a:sx n="160" d="100"/>
          <a:sy n="160" d="100"/>
        </p:scale>
        <p:origin x="22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 Eden" userId="f197e6ae-446d-4df4-964d-3ec35815900f" providerId="ADAL" clId="{7237D463-4E84-9A49-A54F-A4749BBDE1D9}"/>
    <pc:docChg chg="modSld">
      <pc:chgData name="Mr. T. Eden" userId="f197e6ae-446d-4df4-964d-3ec35815900f" providerId="ADAL" clId="{7237D463-4E84-9A49-A54F-A4749BBDE1D9}" dt="2023-06-19T16:21:47.605" v="13" actId="20577"/>
      <pc:docMkLst>
        <pc:docMk/>
      </pc:docMkLst>
      <pc:sldChg chg="modSp mod">
        <pc:chgData name="Mr. T. Eden" userId="f197e6ae-446d-4df4-964d-3ec35815900f" providerId="ADAL" clId="{7237D463-4E84-9A49-A54F-A4749BBDE1D9}" dt="2023-06-19T16:21:30.313" v="5" actId="20577"/>
        <pc:sldMkLst>
          <pc:docMk/>
          <pc:sldMk cId="4084440601" sldId="278"/>
        </pc:sldMkLst>
        <pc:spChg chg="mod">
          <ac:chgData name="Mr. T. Eden" userId="f197e6ae-446d-4df4-964d-3ec35815900f" providerId="ADAL" clId="{7237D463-4E84-9A49-A54F-A4749BBDE1D9}" dt="2023-06-19T16:21:30.313" v="5" actId="20577"/>
          <ac:spMkLst>
            <pc:docMk/>
            <pc:sldMk cId="4084440601" sldId="278"/>
            <ac:spMk id="4" creationId="{B5C67C4D-FC50-4B8E-A430-45928D070D73}"/>
          </ac:spMkLst>
        </pc:spChg>
      </pc:sldChg>
      <pc:sldChg chg="modSp mod">
        <pc:chgData name="Mr. T. Eden" userId="f197e6ae-446d-4df4-964d-3ec35815900f" providerId="ADAL" clId="{7237D463-4E84-9A49-A54F-A4749BBDE1D9}" dt="2023-06-19T16:21:47.605" v="13" actId="20577"/>
        <pc:sldMkLst>
          <pc:docMk/>
          <pc:sldMk cId="3748304913" sldId="279"/>
        </pc:sldMkLst>
        <pc:spChg chg="mod">
          <ac:chgData name="Mr. T. Eden" userId="f197e6ae-446d-4df4-964d-3ec35815900f" providerId="ADAL" clId="{7237D463-4E84-9A49-A54F-A4749BBDE1D9}" dt="2023-06-19T16:21:47.605" v="13" actId="20577"/>
          <ac:spMkLst>
            <pc:docMk/>
            <pc:sldMk cId="3748304913" sldId="279"/>
            <ac:spMk id="13" creationId="{19DFC6CA-D723-45DB-BFE3-66BD46ADEF09}"/>
          </ac:spMkLst>
        </pc:spChg>
      </pc:sldChg>
    </pc:docChg>
  </pc:docChgLst>
  <pc:docChgLst>
    <pc:chgData name="Mr. T. Eden" userId="f197e6ae-446d-4df4-964d-3ec35815900f" providerId="ADAL" clId="{B4F62073-A872-473F-B629-928BC2801B06}"/>
    <pc:docChg chg="undo custSel addSld delSld modSld">
      <pc:chgData name="Mr. T. Eden" userId="f197e6ae-446d-4df4-964d-3ec35815900f" providerId="ADAL" clId="{B4F62073-A872-473F-B629-928BC2801B06}" dt="2023-01-24T10:31:25.054" v="1262" actId="20577"/>
      <pc:docMkLst>
        <pc:docMk/>
      </pc:docMkLst>
      <pc:sldChg chg="modSp mod">
        <pc:chgData name="Mr. T. Eden" userId="f197e6ae-446d-4df4-964d-3ec35815900f" providerId="ADAL" clId="{B4F62073-A872-473F-B629-928BC2801B06}" dt="2023-01-23T12:03:19.147" v="123" actId="113"/>
        <pc:sldMkLst>
          <pc:docMk/>
          <pc:sldMk cId="3425847541" sldId="260"/>
        </pc:sldMkLst>
        <pc:spChg chg="mod">
          <ac:chgData name="Mr. T. Eden" userId="f197e6ae-446d-4df4-964d-3ec35815900f" providerId="ADAL" clId="{B4F62073-A872-473F-B629-928BC2801B06}" dt="2023-01-23T12:03:19.147" v="123" actId="113"/>
          <ac:spMkLst>
            <pc:docMk/>
            <pc:sldMk cId="3425847541" sldId="260"/>
            <ac:spMk id="7" creationId="{20091434-10D8-9EDB-7BC5-DFCA773EBC58}"/>
          </ac:spMkLst>
        </pc:spChg>
      </pc:sldChg>
      <pc:sldChg chg="addSp modSp add mod">
        <pc:chgData name="Mr. T. Eden" userId="f197e6ae-446d-4df4-964d-3ec35815900f" providerId="ADAL" clId="{B4F62073-A872-473F-B629-928BC2801B06}" dt="2023-01-23T12:03:39.560" v="125" actId="207"/>
        <pc:sldMkLst>
          <pc:docMk/>
          <pc:sldMk cId="1185942150" sldId="261"/>
        </pc:sldMkLst>
        <pc:spChg chg="mod">
          <ac:chgData name="Mr. T. Eden" userId="f197e6ae-446d-4df4-964d-3ec35815900f" providerId="ADAL" clId="{B4F62073-A872-473F-B629-928BC2801B06}" dt="2023-01-23T12:03:39.560" v="125" actId="207"/>
          <ac:spMkLst>
            <pc:docMk/>
            <pc:sldMk cId="1185942150" sldId="261"/>
            <ac:spMk id="2" creationId="{92AF60D9-64B9-6FFC-29C5-5ADA93BC4590}"/>
          </ac:spMkLst>
        </pc:spChg>
        <pc:spChg chg="mod">
          <ac:chgData name="Mr. T. Eden" userId="f197e6ae-446d-4df4-964d-3ec35815900f" providerId="ADAL" clId="{B4F62073-A872-473F-B629-928BC2801B06}" dt="2023-01-23T12:00:31.174" v="37" actId="20577"/>
          <ac:spMkLst>
            <pc:docMk/>
            <pc:sldMk cId="1185942150" sldId="261"/>
            <ac:spMk id="3" creationId="{1025EE31-6B25-08C9-97EE-2C6A161285BD}"/>
          </ac:spMkLst>
        </pc:spChg>
        <pc:picChg chg="add mod">
          <ac:chgData name="Mr. T. Eden" userId="f197e6ae-446d-4df4-964d-3ec35815900f" providerId="ADAL" clId="{B4F62073-A872-473F-B629-928BC2801B06}" dt="2023-01-23T12:00:07.039" v="3" actId="1076"/>
          <ac:picMkLst>
            <pc:docMk/>
            <pc:sldMk cId="1185942150" sldId="261"/>
            <ac:picMk id="5" creationId="{0E6675F2-8D84-429E-9E38-5BEFD66B8B83}"/>
          </ac:picMkLst>
        </pc:picChg>
      </pc:sldChg>
      <pc:sldChg chg="modSp add mod">
        <pc:chgData name="Mr. T. Eden" userId="f197e6ae-446d-4df4-964d-3ec35815900f" providerId="ADAL" clId="{B4F62073-A872-473F-B629-928BC2801B06}" dt="2023-01-23T12:03:32.473" v="124" actId="207"/>
        <pc:sldMkLst>
          <pc:docMk/>
          <pc:sldMk cId="4184314823" sldId="262"/>
        </pc:sldMkLst>
        <pc:spChg chg="mod">
          <ac:chgData name="Mr. T. Eden" userId="f197e6ae-446d-4df4-964d-3ec35815900f" providerId="ADAL" clId="{B4F62073-A872-473F-B629-928BC2801B06}" dt="2023-01-23T12:03:32.473" v="124" actId="207"/>
          <ac:spMkLst>
            <pc:docMk/>
            <pc:sldMk cId="4184314823" sldId="262"/>
            <ac:spMk id="2" creationId="{92AF60D9-64B9-6FFC-29C5-5ADA93BC4590}"/>
          </ac:spMkLst>
        </pc:spChg>
        <pc:spChg chg="mod">
          <ac:chgData name="Mr. T. Eden" userId="f197e6ae-446d-4df4-964d-3ec35815900f" providerId="ADAL" clId="{B4F62073-A872-473F-B629-928BC2801B06}" dt="2023-01-23T12:01:21.044" v="47" actId="1076"/>
          <ac:spMkLst>
            <pc:docMk/>
            <pc:sldMk cId="4184314823" sldId="262"/>
            <ac:spMk id="3" creationId="{1025EE31-6B25-08C9-97EE-2C6A161285BD}"/>
          </ac:spMkLst>
        </pc:spChg>
        <pc:picChg chg="mod modCrop">
          <ac:chgData name="Mr. T. Eden" userId="f197e6ae-446d-4df4-964d-3ec35815900f" providerId="ADAL" clId="{B4F62073-A872-473F-B629-928BC2801B06}" dt="2023-01-23T12:01:38.052" v="56" actId="1076"/>
          <ac:picMkLst>
            <pc:docMk/>
            <pc:sldMk cId="4184314823" sldId="262"/>
            <ac:picMk id="5" creationId="{0E6675F2-8D84-429E-9E38-5BEFD66B8B83}"/>
          </ac:picMkLst>
        </pc:picChg>
      </pc:sldChg>
      <pc:sldChg chg="del">
        <pc:chgData name="Mr. T. Eden" userId="f197e6ae-446d-4df4-964d-3ec35815900f" providerId="ADAL" clId="{B4F62073-A872-473F-B629-928BC2801B06}" dt="2023-01-23T12:02:27.209" v="57"/>
        <pc:sldMkLst>
          <pc:docMk/>
          <pc:sldMk cId="637286308" sldId="263"/>
        </pc:sldMkLst>
      </pc:sldChg>
      <pc:sldChg chg="modSp mod">
        <pc:chgData name="Mr. T. Eden" userId="f197e6ae-446d-4df4-964d-3ec35815900f" providerId="ADAL" clId="{B4F62073-A872-473F-B629-928BC2801B06}" dt="2023-01-23T12:07:50.342" v="364" actId="113"/>
        <pc:sldMkLst>
          <pc:docMk/>
          <pc:sldMk cId="2402943677" sldId="264"/>
        </pc:sldMkLst>
        <pc:spChg chg="mod">
          <ac:chgData name="Mr. T. Eden" userId="f197e6ae-446d-4df4-964d-3ec35815900f" providerId="ADAL" clId="{B4F62073-A872-473F-B629-928BC2801B06}" dt="2023-01-23T12:04:47.326" v="176" actId="207"/>
          <ac:spMkLst>
            <pc:docMk/>
            <pc:sldMk cId="2402943677" sldId="264"/>
            <ac:spMk id="2" creationId="{87A4B2A5-1D78-CA28-DFD0-A22DF95B1D23}"/>
          </ac:spMkLst>
        </pc:spChg>
        <pc:spChg chg="mod">
          <ac:chgData name="Mr. T. Eden" userId="f197e6ae-446d-4df4-964d-3ec35815900f" providerId="ADAL" clId="{B4F62073-A872-473F-B629-928BC2801B06}" dt="2023-01-23T12:06:33.827" v="180" actId="404"/>
          <ac:spMkLst>
            <pc:docMk/>
            <pc:sldMk cId="2402943677" sldId="264"/>
            <ac:spMk id="3" creationId="{6532E121-551A-DC16-3245-F27A3AD3EB3E}"/>
          </ac:spMkLst>
        </pc:spChg>
        <pc:spChg chg="mod">
          <ac:chgData name="Mr. T. Eden" userId="f197e6ae-446d-4df4-964d-3ec35815900f" providerId="ADAL" clId="{B4F62073-A872-473F-B629-928BC2801B06}" dt="2023-01-23T12:07:50.342" v="364" actId="113"/>
          <ac:spMkLst>
            <pc:docMk/>
            <pc:sldMk cId="2402943677" sldId="264"/>
            <ac:spMk id="4" creationId="{D3CD425E-C884-4770-D3A2-45B791DEB9DA}"/>
          </ac:spMkLst>
        </pc:spChg>
      </pc:sldChg>
      <pc:sldChg chg="modSp mod">
        <pc:chgData name="Mr. T. Eden" userId="f197e6ae-446d-4df4-964d-3ec35815900f" providerId="ADAL" clId="{B4F62073-A872-473F-B629-928BC2801B06}" dt="2023-01-23T12:16:36.604" v="540" actId="1076"/>
        <pc:sldMkLst>
          <pc:docMk/>
          <pc:sldMk cId="1328925079" sldId="276"/>
        </pc:sldMkLst>
        <pc:spChg chg="mod">
          <ac:chgData name="Mr. T. Eden" userId="f197e6ae-446d-4df4-964d-3ec35815900f" providerId="ADAL" clId="{B4F62073-A872-473F-B629-928BC2801B06}" dt="2023-01-23T12:16:36.604" v="540" actId="1076"/>
          <ac:spMkLst>
            <pc:docMk/>
            <pc:sldMk cId="1328925079" sldId="276"/>
            <ac:spMk id="2" creationId="{AA197A07-6534-EF5D-C3DA-BD863544331C}"/>
          </ac:spMkLst>
        </pc:spChg>
        <pc:spChg chg="mod">
          <ac:chgData name="Mr. T. Eden" userId="f197e6ae-446d-4df4-964d-3ec35815900f" providerId="ADAL" clId="{B4F62073-A872-473F-B629-928BC2801B06}" dt="2023-01-23T12:14:35.616" v="427" actId="20577"/>
          <ac:spMkLst>
            <pc:docMk/>
            <pc:sldMk cId="1328925079" sldId="276"/>
            <ac:spMk id="3" creationId="{161A6FCA-F2BA-1475-770A-330F7388E545}"/>
          </ac:spMkLst>
        </pc:spChg>
      </pc:sldChg>
      <pc:sldChg chg="modSp add mod">
        <pc:chgData name="Mr. T. Eden" userId="f197e6ae-446d-4df4-964d-3ec35815900f" providerId="ADAL" clId="{B4F62073-A872-473F-B629-928BC2801B06}" dt="2023-01-23T12:14:09.916" v="424" actId="12"/>
        <pc:sldMkLst>
          <pc:docMk/>
          <pc:sldMk cId="2345863909" sldId="277"/>
        </pc:sldMkLst>
        <pc:spChg chg="mod">
          <ac:chgData name="Mr. T. Eden" userId="f197e6ae-446d-4df4-964d-3ec35815900f" providerId="ADAL" clId="{B4F62073-A872-473F-B629-928BC2801B06}" dt="2023-01-23T12:12:40.871" v="401" actId="20577"/>
          <ac:spMkLst>
            <pc:docMk/>
            <pc:sldMk cId="2345863909" sldId="277"/>
            <ac:spMk id="2" creationId="{AA197A07-6534-EF5D-C3DA-BD863544331C}"/>
          </ac:spMkLst>
        </pc:spChg>
        <pc:spChg chg="mod">
          <ac:chgData name="Mr. T. Eden" userId="f197e6ae-446d-4df4-964d-3ec35815900f" providerId="ADAL" clId="{B4F62073-A872-473F-B629-928BC2801B06}" dt="2023-01-23T12:14:09.916" v="424" actId="12"/>
          <ac:spMkLst>
            <pc:docMk/>
            <pc:sldMk cId="2345863909" sldId="277"/>
            <ac:spMk id="3" creationId="{161A6FCA-F2BA-1475-770A-330F7388E545}"/>
          </ac:spMkLst>
        </pc:spChg>
      </pc:sldChg>
      <pc:sldChg chg="addSp delSp modSp add mod">
        <pc:chgData name="Mr. T. Eden" userId="f197e6ae-446d-4df4-964d-3ec35815900f" providerId="ADAL" clId="{B4F62073-A872-473F-B629-928BC2801B06}" dt="2023-01-24T10:31:25.054" v="1262" actId="20577"/>
        <pc:sldMkLst>
          <pc:docMk/>
          <pc:sldMk cId="4084440601" sldId="278"/>
        </pc:sldMkLst>
        <pc:spChg chg="mod">
          <ac:chgData name="Mr. T. Eden" userId="f197e6ae-446d-4df4-964d-3ec35815900f" providerId="ADAL" clId="{B4F62073-A872-473F-B629-928BC2801B06}" dt="2023-01-23T12:22:18.761" v="909" actId="20577"/>
          <ac:spMkLst>
            <pc:docMk/>
            <pc:sldMk cId="4084440601" sldId="278"/>
            <ac:spMk id="2" creationId="{AA197A07-6534-EF5D-C3DA-BD863544331C}"/>
          </ac:spMkLst>
        </pc:spChg>
        <pc:spChg chg="mod">
          <ac:chgData name="Mr. T. Eden" userId="f197e6ae-446d-4df4-964d-3ec35815900f" providerId="ADAL" clId="{B4F62073-A872-473F-B629-928BC2801B06}" dt="2023-01-24T10:31:25.054" v="1262" actId="20577"/>
          <ac:spMkLst>
            <pc:docMk/>
            <pc:sldMk cId="4084440601" sldId="278"/>
            <ac:spMk id="3" creationId="{161A6FCA-F2BA-1475-770A-330F7388E545}"/>
          </ac:spMkLst>
        </pc:spChg>
        <pc:spChg chg="add mod">
          <ac:chgData name="Mr. T. Eden" userId="f197e6ae-446d-4df4-964d-3ec35815900f" providerId="ADAL" clId="{B4F62073-A872-473F-B629-928BC2801B06}" dt="2023-01-23T12:26:55.703" v="1056" actId="1076"/>
          <ac:spMkLst>
            <pc:docMk/>
            <pc:sldMk cId="4084440601" sldId="278"/>
            <ac:spMk id="4" creationId="{B5C67C4D-FC50-4B8E-A430-45928D070D73}"/>
          </ac:spMkLst>
        </pc:spChg>
        <pc:spChg chg="add mod">
          <ac:chgData name="Mr. T. Eden" userId="f197e6ae-446d-4df4-964d-3ec35815900f" providerId="ADAL" clId="{B4F62073-A872-473F-B629-928BC2801B06}" dt="2023-01-23T14:36:28.681" v="1160" actId="20577"/>
          <ac:spMkLst>
            <pc:docMk/>
            <pc:sldMk cId="4084440601" sldId="278"/>
            <ac:spMk id="5" creationId="{B2E67380-8470-454C-8C32-1EAC5B14D992}"/>
          </ac:spMkLst>
        </pc:spChg>
        <pc:picChg chg="add del mod">
          <ac:chgData name="Mr. T. Eden" userId="f197e6ae-446d-4df4-964d-3ec35815900f" providerId="ADAL" clId="{B4F62073-A872-473F-B629-928BC2801B06}" dt="2023-01-23T15:00:53.437" v="1163" actId="478"/>
          <ac:picMkLst>
            <pc:docMk/>
            <pc:sldMk cId="4084440601" sldId="278"/>
            <ac:picMk id="6" creationId="{F2D037D2-8F32-4761-BE64-8E623CCC82D8}"/>
          </ac:picMkLst>
        </pc:picChg>
        <pc:picChg chg="add mod">
          <ac:chgData name="Mr. T. Eden" userId="f197e6ae-446d-4df4-964d-3ec35815900f" providerId="ADAL" clId="{B4F62073-A872-473F-B629-928BC2801B06}" dt="2023-01-23T15:00:55.712" v="1164" actId="1076"/>
          <ac:picMkLst>
            <pc:docMk/>
            <pc:sldMk cId="4084440601" sldId="278"/>
            <ac:picMk id="1026" creationId="{4A46EF97-D07C-41B8-A158-72824CE7960C}"/>
          </ac:picMkLst>
        </pc:picChg>
      </pc:sldChg>
      <pc:sldChg chg="addSp delSp modSp add mod">
        <pc:chgData name="Mr. T. Eden" userId="f197e6ae-446d-4df4-964d-3ec35815900f" providerId="ADAL" clId="{B4F62073-A872-473F-B629-928BC2801B06}" dt="2023-01-23T15:04:03.301" v="1187" actId="1076"/>
        <pc:sldMkLst>
          <pc:docMk/>
          <pc:sldMk cId="3748304913" sldId="279"/>
        </pc:sldMkLst>
        <pc:spChg chg="del">
          <ac:chgData name="Mr. T. Eden" userId="f197e6ae-446d-4df4-964d-3ec35815900f" providerId="ADAL" clId="{B4F62073-A872-473F-B629-928BC2801B06}" dt="2023-01-23T15:02:08.105" v="1167" actId="478"/>
          <ac:spMkLst>
            <pc:docMk/>
            <pc:sldMk cId="3748304913" sldId="279"/>
            <ac:spMk id="2" creationId="{AA197A07-6534-EF5D-C3DA-BD863544331C}"/>
          </ac:spMkLst>
        </pc:spChg>
        <pc:spChg chg="del">
          <ac:chgData name="Mr. T. Eden" userId="f197e6ae-446d-4df4-964d-3ec35815900f" providerId="ADAL" clId="{B4F62073-A872-473F-B629-928BC2801B06}" dt="2023-01-23T15:02:06.796" v="1166" actId="478"/>
          <ac:spMkLst>
            <pc:docMk/>
            <pc:sldMk cId="3748304913" sldId="279"/>
            <ac:spMk id="3" creationId="{161A6FCA-F2BA-1475-770A-330F7388E545}"/>
          </ac:spMkLst>
        </pc:spChg>
        <pc:spChg chg="del">
          <ac:chgData name="Mr. T. Eden" userId="f197e6ae-446d-4df4-964d-3ec35815900f" providerId="ADAL" clId="{B4F62073-A872-473F-B629-928BC2801B06}" dt="2023-01-23T15:02:11.143" v="1169" actId="478"/>
          <ac:spMkLst>
            <pc:docMk/>
            <pc:sldMk cId="3748304913" sldId="279"/>
            <ac:spMk id="4" creationId="{B5C67C4D-FC50-4B8E-A430-45928D070D73}"/>
          </ac:spMkLst>
        </pc:spChg>
        <pc:spChg chg="del">
          <ac:chgData name="Mr. T. Eden" userId="f197e6ae-446d-4df4-964d-3ec35815900f" providerId="ADAL" clId="{B4F62073-A872-473F-B629-928BC2801B06}" dt="2023-01-23T15:02:15.110" v="1171" actId="478"/>
          <ac:spMkLst>
            <pc:docMk/>
            <pc:sldMk cId="3748304913" sldId="279"/>
            <ac:spMk id="5" creationId="{B2E67380-8470-454C-8C32-1EAC5B14D992}"/>
          </ac:spMkLst>
        </pc:spChg>
        <pc:spChg chg="add del mod">
          <ac:chgData name="Mr. T. Eden" userId="f197e6ae-446d-4df4-964d-3ec35815900f" providerId="ADAL" clId="{B4F62073-A872-473F-B629-928BC2801B06}" dt="2023-01-23T15:02:13.567" v="1170" actId="478"/>
          <ac:spMkLst>
            <pc:docMk/>
            <pc:sldMk cId="3748304913" sldId="279"/>
            <ac:spMk id="7" creationId="{17B9ABE6-A1F9-4BB9-901F-F5E89DBEF313}"/>
          </ac:spMkLst>
        </pc:spChg>
        <pc:spChg chg="add del mod">
          <ac:chgData name="Mr. T. Eden" userId="f197e6ae-446d-4df4-964d-3ec35815900f" providerId="ADAL" clId="{B4F62073-A872-473F-B629-928BC2801B06}" dt="2023-01-23T15:02:09.743" v="1168" actId="478"/>
          <ac:spMkLst>
            <pc:docMk/>
            <pc:sldMk cId="3748304913" sldId="279"/>
            <ac:spMk id="9" creationId="{C5BBFA06-F4A4-48D0-86D1-339EE44510BC}"/>
          </ac:spMkLst>
        </pc:spChg>
        <pc:spChg chg="add mod">
          <ac:chgData name="Mr. T. Eden" userId="f197e6ae-446d-4df4-964d-3ec35815900f" providerId="ADAL" clId="{B4F62073-A872-473F-B629-928BC2801B06}" dt="2023-01-23T15:04:03.301" v="1187" actId="1076"/>
          <ac:spMkLst>
            <pc:docMk/>
            <pc:sldMk cId="3748304913" sldId="279"/>
            <ac:spMk id="13" creationId="{19DFC6CA-D723-45DB-BFE3-66BD46ADEF09}"/>
          </ac:spMkLst>
        </pc:spChg>
        <pc:picChg chg="add mod">
          <ac:chgData name="Mr. T. Eden" userId="f197e6ae-446d-4df4-964d-3ec35815900f" providerId="ADAL" clId="{B4F62073-A872-473F-B629-928BC2801B06}" dt="2023-01-23T15:03:24.245" v="1179" actId="1076"/>
          <ac:picMkLst>
            <pc:docMk/>
            <pc:sldMk cId="3748304913" sldId="279"/>
            <ac:picMk id="10" creationId="{4870B9F2-E15C-44F8-813C-23A67F22986B}"/>
          </ac:picMkLst>
        </pc:picChg>
        <pc:picChg chg="del">
          <ac:chgData name="Mr. T. Eden" userId="f197e6ae-446d-4df4-964d-3ec35815900f" providerId="ADAL" clId="{B4F62073-A872-473F-B629-928BC2801B06}" dt="2023-01-23T15:02:16.814" v="1172" actId="478"/>
          <ac:picMkLst>
            <pc:docMk/>
            <pc:sldMk cId="3748304913" sldId="279"/>
            <ac:picMk id="1026" creationId="{4A46EF97-D07C-41B8-A158-72824CE7960C}"/>
          </ac:picMkLst>
        </pc:picChg>
        <pc:picChg chg="add del">
          <ac:chgData name="Mr. T. Eden" userId="f197e6ae-446d-4df4-964d-3ec35815900f" providerId="ADAL" clId="{B4F62073-A872-473F-B629-928BC2801B06}" dt="2023-01-23T15:02:22.662" v="1174" actId="478"/>
          <ac:picMkLst>
            <pc:docMk/>
            <pc:sldMk cId="3748304913" sldId="279"/>
            <ac:picMk id="2050" creationId="{9AA1158E-B384-441A-8DA6-F9A5284C8969}"/>
          </ac:picMkLst>
        </pc:picChg>
      </pc:sldChg>
      <pc:sldChg chg="modSp add mod">
        <pc:chgData name="Mr. T. Eden" userId="f197e6ae-446d-4df4-964d-3ec35815900f" providerId="ADAL" clId="{B4F62073-A872-473F-B629-928BC2801B06}" dt="2023-01-23T15:05:39.357" v="1223" actId="20577"/>
        <pc:sldMkLst>
          <pc:docMk/>
          <pc:sldMk cId="3600263760" sldId="280"/>
        </pc:sldMkLst>
        <pc:spChg chg="mod">
          <ac:chgData name="Mr. T. Eden" userId="f197e6ae-446d-4df4-964d-3ec35815900f" providerId="ADAL" clId="{B4F62073-A872-473F-B629-928BC2801B06}" dt="2023-01-23T15:05:39.357" v="1223" actId="20577"/>
          <ac:spMkLst>
            <pc:docMk/>
            <pc:sldMk cId="3600263760" sldId="280"/>
            <ac:spMk id="13" creationId="{19DFC6CA-D723-45DB-BFE3-66BD46ADEF09}"/>
          </ac:spMkLst>
        </pc:spChg>
      </pc:sldChg>
    </pc:docChg>
  </pc:docChgLst>
  <pc:docChgLst>
    <pc:chgData name="Mr. T. Eden" userId="f197e6ae-446d-4df4-964d-3ec35815900f" providerId="ADAL" clId="{6A8E675F-F89D-A645-9DE8-626E290C10FA}"/>
    <pc:docChg chg="modSld">
      <pc:chgData name="Mr. T. Eden" userId="f197e6ae-446d-4df4-964d-3ec35815900f" providerId="ADAL" clId="{6A8E675F-F89D-A645-9DE8-626E290C10FA}" dt="2023-05-09T17:50:50.290" v="56" actId="115"/>
      <pc:docMkLst>
        <pc:docMk/>
      </pc:docMkLst>
      <pc:sldChg chg="addSp modSp mod">
        <pc:chgData name="Mr. T. Eden" userId="f197e6ae-446d-4df4-964d-3ec35815900f" providerId="ADAL" clId="{6A8E675F-F89D-A645-9DE8-626E290C10FA}" dt="2023-05-09T17:49:41.622" v="39" actId="1036"/>
        <pc:sldMkLst>
          <pc:docMk/>
          <pc:sldMk cId="1185942150" sldId="261"/>
        </pc:sldMkLst>
        <pc:spChg chg="add mod">
          <ac:chgData name="Mr. T. Eden" userId="f197e6ae-446d-4df4-964d-3ec35815900f" providerId="ADAL" clId="{6A8E675F-F89D-A645-9DE8-626E290C10FA}" dt="2023-05-09T17:49:25.264" v="31" actId="208"/>
          <ac:spMkLst>
            <pc:docMk/>
            <pc:sldMk cId="1185942150" sldId="261"/>
            <ac:spMk id="6" creationId="{258CF602-9408-3738-DAA7-0A043644F79D}"/>
          </ac:spMkLst>
        </pc:spChg>
        <pc:picChg chg="add mod">
          <ac:chgData name="Mr. T. Eden" userId="f197e6ae-446d-4df4-964d-3ec35815900f" providerId="ADAL" clId="{6A8E675F-F89D-A645-9DE8-626E290C10FA}" dt="2023-05-09T17:49:41.622" v="39" actId="1036"/>
          <ac:picMkLst>
            <pc:docMk/>
            <pc:sldMk cId="1185942150" sldId="261"/>
            <ac:picMk id="4" creationId="{138F6601-E3E5-1820-B6DF-332906E0C1D7}"/>
          </ac:picMkLst>
        </pc:picChg>
        <pc:picChg chg="mod">
          <ac:chgData name="Mr. T. Eden" userId="f197e6ae-446d-4df4-964d-3ec35815900f" providerId="ADAL" clId="{6A8E675F-F89D-A645-9DE8-626E290C10FA}" dt="2023-05-09T17:48:39.093" v="16" actId="1038"/>
          <ac:picMkLst>
            <pc:docMk/>
            <pc:sldMk cId="1185942150" sldId="261"/>
            <ac:picMk id="5" creationId="{0E6675F2-8D84-429E-9E38-5BEFD66B8B83}"/>
          </ac:picMkLst>
        </pc:picChg>
      </pc:sldChg>
      <pc:sldChg chg="addSp modSp mod">
        <pc:chgData name="Mr. T. Eden" userId="f197e6ae-446d-4df4-964d-3ec35815900f" providerId="ADAL" clId="{6A8E675F-F89D-A645-9DE8-626E290C10FA}" dt="2023-05-09T17:50:10.939" v="50" actId="1035"/>
        <pc:sldMkLst>
          <pc:docMk/>
          <pc:sldMk cId="4184314823" sldId="262"/>
        </pc:sldMkLst>
        <pc:spChg chg="add mod">
          <ac:chgData name="Mr. T. Eden" userId="f197e6ae-446d-4df4-964d-3ec35815900f" providerId="ADAL" clId="{6A8E675F-F89D-A645-9DE8-626E290C10FA}" dt="2023-05-09T17:49:55.123" v="42" actId="14100"/>
          <ac:spMkLst>
            <pc:docMk/>
            <pc:sldMk cId="4184314823" sldId="262"/>
            <ac:spMk id="4" creationId="{01A7E2D5-23E7-FDA9-569D-C72255621258}"/>
          </ac:spMkLst>
        </pc:spChg>
        <pc:picChg chg="add mod">
          <ac:chgData name="Mr. T. Eden" userId="f197e6ae-446d-4df4-964d-3ec35815900f" providerId="ADAL" clId="{6A8E675F-F89D-A645-9DE8-626E290C10FA}" dt="2023-05-09T17:50:10.939" v="50" actId="1035"/>
          <ac:picMkLst>
            <pc:docMk/>
            <pc:sldMk cId="4184314823" sldId="262"/>
            <ac:picMk id="6" creationId="{81EF2F86-4A9B-E7D5-9B2C-377FD0173E97}"/>
          </ac:picMkLst>
        </pc:picChg>
      </pc:sldChg>
      <pc:sldChg chg="modSp mod">
        <pc:chgData name="Mr. T. Eden" userId="f197e6ae-446d-4df4-964d-3ec35815900f" providerId="ADAL" clId="{6A8E675F-F89D-A645-9DE8-626E290C10FA}" dt="2023-05-09T17:50:23.330" v="52" actId="115"/>
        <pc:sldMkLst>
          <pc:docMk/>
          <pc:sldMk cId="4084440601" sldId="278"/>
        </pc:sldMkLst>
        <pc:spChg chg="mod">
          <ac:chgData name="Mr. T. Eden" userId="f197e6ae-446d-4df4-964d-3ec35815900f" providerId="ADAL" clId="{6A8E675F-F89D-A645-9DE8-626E290C10FA}" dt="2023-05-09T17:50:20.657" v="51" actId="115"/>
          <ac:spMkLst>
            <pc:docMk/>
            <pc:sldMk cId="4084440601" sldId="278"/>
            <ac:spMk id="2" creationId="{AA197A07-6534-EF5D-C3DA-BD863544331C}"/>
          </ac:spMkLst>
        </pc:spChg>
        <pc:spChg chg="mod">
          <ac:chgData name="Mr. T. Eden" userId="f197e6ae-446d-4df4-964d-3ec35815900f" providerId="ADAL" clId="{6A8E675F-F89D-A645-9DE8-626E290C10FA}" dt="2023-05-09T17:50:23.330" v="52" actId="115"/>
          <ac:spMkLst>
            <pc:docMk/>
            <pc:sldMk cId="4084440601" sldId="278"/>
            <ac:spMk id="4" creationId="{B5C67C4D-FC50-4B8E-A430-45928D070D73}"/>
          </ac:spMkLst>
        </pc:spChg>
      </pc:sldChg>
      <pc:sldChg chg="modSp mod">
        <pc:chgData name="Mr. T. Eden" userId="f197e6ae-446d-4df4-964d-3ec35815900f" providerId="ADAL" clId="{6A8E675F-F89D-A645-9DE8-626E290C10FA}" dt="2023-05-09T17:50:27.094" v="53" actId="115"/>
        <pc:sldMkLst>
          <pc:docMk/>
          <pc:sldMk cId="3748304913" sldId="279"/>
        </pc:sldMkLst>
        <pc:spChg chg="mod">
          <ac:chgData name="Mr. T. Eden" userId="f197e6ae-446d-4df4-964d-3ec35815900f" providerId="ADAL" clId="{6A8E675F-F89D-A645-9DE8-626E290C10FA}" dt="2023-05-09T17:50:27.094" v="53" actId="115"/>
          <ac:spMkLst>
            <pc:docMk/>
            <pc:sldMk cId="3748304913" sldId="279"/>
            <ac:spMk id="13" creationId="{19DFC6CA-D723-45DB-BFE3-66BD46ADEF09}"/>
          </ac:spMkLst>
        </pc:spChg>
      </pc:sldChg>
      <pc:sldChg chg="modSp mod">
        <pc:chgData name="Mr. T. Eden" userId="f197e6ae-446d-4df4-964d-3ec35815900f" providerId="ADAL" clId="{6A8E675F-F89D-A645-9DE8-626E290C10FA}" dt="2023-05-09T17:50:50.290" v="56" actId="115"/>
        <pc:sldMkLst>
          <pc:docMk/>
          <pc:sldMk cId="3600263760" sldId="280"/>
        </pc:sldMkLst>
        <pc:spChg chg="mod">
          <ac:chgData name="Mr. T. Eden" userId="f197e6ae-446d-4df4-964d-3ec35815900f" providerId="ADAL" clId="{6A8E675F-F89D-A645-9DE8-626E290C10FA}" dt="2023-05-09T17:50:50.290" v="56" actId="115"/>
          <ac:spMkLst>
            <pc:docMk/>
            <pc:sldMk cId="3600263760" sldId="280"/>
            <ac:spMk id="13" creationId="{19DFC6CA-D723-45DB-BFE3-66BD46ADEF09}"/>
          </ac:spMkLst>
        </pc:spChg>
      </pc:sldChg>
    </pc:docChg>
  </pc:docChgLst>
  <pc:docChgLst>
    <pc:chgData name="Mr. T. Eden" userId="f197e6ae-446d-4df4-964d-3ec35815900f" providerId="ADAL" clId="{F155F722-9CDB-F444-AF4B-C71E66A917DA}"/>
    <pc:docChg chg="custSel addSld delSld modSld">
      <pc:chgData name="Mr. T. Eden" userId="f197e6ae-446d-4df4-964d-3ec35815900f" providerId="ADAL" clId="{F155F722-9CDB-F444-AF4B-C71E66A917DA}" dt="2023-01-23T19:14:27.015" v="1508" actId="1076"/>
      <pc:docMkLst>
        <pc:docMk/>
      </pc:docMkLst>
      <pc:sldChg chg="modSp mod">
        <pc:chgData name="Mr. T. Eden" userId="f197e6ae-446d-4df4-964d-3ec35815900f" providerId="ADAL" clId="{F155F722-9CDB-F444-AF4B-C71E66A917DA}" dt="2023-01-16T20:01:33.886" v="0" actId="1076"/>
        <pc:sldMkLst>
          <pc:docMk/>
          <pc:sldMk cId="3425847541" sldId="260"/>
        </pc:sldMkLst>
        <pc:spChg chg="mod">
          <ac:chgData name="Mr. T. Eden" userId="f197e6ae-446d-4df4-964d-3ec35815900f" providerId="ADAL" clId="{F155F722-9CDB-F444-AF4B-C71E66A917DA}" dt="2023-01-16T20:01:33.886" v="0" actId="1076"/>
          <ac:spMkLst>
            <pc:docMk/>
            <pc:sldMk cId="3425847541" sldId="260"/>
            <ac:spMk id="2" creationId="{92AF60D9-64B9-6FFC-29C5-5ADA93BC4590}"/>
          </ac:spMkLst>
        </pc:spChg>
        <pc:spChg chg="mod">
          <ac:chgData name="Mr. T. Eden" userId="f197e6ae-446d-4df4-964d-3ec35815900f" providerId="ADAL" clId="{F155F722-9CDB-F444-AF4B-C71E66A917DA}" dt="2023-01-16T20:01:33.886" v="0" actId="1076"/>
          <ac:spMkLst>
            <pc:docMk/>
            <pc:sldMk cId="3425847541" sldId="260"/>
            <ac:spMk id="7" creationId="{20091434-10D8-9EDB-7BC5-DFCA773EBC58}"/>
          </ac:spMkLst>
        </pc:spChg>
      </pc:sldChg>
      <pc:sldChg chg="addSp delSp modSp mod">
        <pc:chgData name="Mr. T. Eden" userId="f197e6ae-446d-4df4-964d-3ec35815900f" providerId="ADAL" clId="{F155F722-9CDB-F444-AF4B-C71E66A917DA}" dt="2023-01-23T19:01:45.998" v="1063" actId="20577"/>
        <pc:sldMkLst>
          <pc:docMk/>
          <pc:sldMk cId="3600263760" sldId="280"/>
        </pc:sldMkLst>
        <pc:spChg chg="add del mod">
          <ac:chgData name="Mr. T. Eden" userId="f197e6ae-446d-4df4-964d-3ec35815900f" providerId="ADAL" clId="{F155F722-9CDB-F444-AF4B-C71E66A917DA}" dt="2023-01-23T18:37:50.569" v="54" actId="478"/>
          <ac:spMkLst>
            <pc:docMk/>
            <pc:sldMk cId="3600263760" sldId="280"/>
            <ac:spMk id="2" creationId="{DFE7CEF9-B8E3-BB7C-8787-FAA5583C3CF2}"/>
          </ac:spMkLst>
        </pc:spChg>
        <pc:spChg chg="add mod">
          <ac:chgData name="Mr. T. Eden" userId="f197e6ae-446d-4df4-964d-3ec35815900f" providerId="ADAL" clId="{F155F722-9CDB-F444-AF4B-C71E66A917DA}" dt="2023-01-23T18:41:26.364" v="180" actId="1076"/>
          <ac:spMkLst>
            <pc:docMk/>
            <pc:sldMk cId="3600263760" sldId="280"/>
            <ac:spMk id="4" creationId="{4D05BCC5-895F-569D-0CE3-F151E63CFB12}"/>
          </ac:spMkLst>
        </pc:spChg>
        <pc:spChg chg="add del mod">
          <ac:chgData name="Mr. T. Eden" userId="f197e6ae-446d-4df4-964d-3ec35815900f" providerId="ADAL" clId="{F155F722-9CDB-F444-AF4B-C71E66A917DA}" dt="2023-01-23T18:41:40.108" v="209"/>
          <ac:spMkLst>
            <pc:docMk/>
            <pc:sldMk cId="3600263760" sldId="280"/>
            <ac:spMk id="5" creationId="{6BAE15E1-3E95-CCF2-DCFC-95E649E43E84}"/>
          </ac:spMkLst>
        </pc:spChg>
        <pc:spChg chg="mod">
          <ac:chgData name="Mr. T. Eden" userId="f197e6ae-446d-4df4-964d-3ec35815900f" providerId="ADAL" clId="{F155F722-9CDB-F444-AF4B-C71E66A917DA}" dt="2023-01-23T18:37:34.132" v="51" actId="20577"/>
          <ac:spMkLst>
            <pc:docMk/>
            <pc:sldMk cId="3600263760" sldId="280"/>
            <ac:spMk id="13" creationId="{19DFC6CA-D723-45DB-BFE3-66BD46ADEF09}"/>
          </ac:spMkLst>
        </pc:spChg>
        <pc:graphicFrameChg chg="add mod modGraphic">
          <ac:chgData name="Mr. T. Eden" userId="f197e6ae-446d-4df4-964d-3ec35815900f" providerId="ADAL" clId="{F155F722-9CDB-F444-AF4B-C71E66A917DA}" dt="2023-01-23T19:01:45.998" v="1063" actId="20577"/>
          <ac:graphicFrameMkLst>
            <pc:docMk/>
            <pc:sldMk cId="3600263760" sldId="280"/>
            <ac:graphicFrameMk id="3" creationId="{70813B5B-3FB1-802F-999E-BE3F1EAF78BD}"/>
          </ac:graphicFrameMkLst>
        </pc:graphicFrameChg>
        <pc:picChg chg="del">
          <ac:chgData name="Mr. T. Eden" userId="f197e6ae-446d-4df4-964d-3ec35815900f" providerId="ADAL" clId="{F155F722-9CDB-F444-AF4B-C71E66A917DA}" dt="2023-01-23T18:37:36.525" v="52" actId="478"/>
          <ac:picMkLst>
            <pc:docMk/>
            <pc:sldMk cId="3600263760" sldId="280"/>
            <ac:picMk id="10" creationId="{4870B9F2-E15C-44F8-813C-23A67F22986B}"/>
          </ac:picMkLst>
        </pc:picChg>
      </pc:sldChg>
      <pc:sldChg chg="add del">
        <pc:chgData name="Mr. T. Eden" userId="f197e6ae-446d-4df4-964d-3ec35815900f" providerId="ADAL" clId="{F155F722-9CDB-F444-AF4B-C71E66A917DA}" dt="2023-01-23T19:08:11.403" v="1065"/>
        <pc:sldMkLst>
          <pc:docMk/>
          <pc:sldMk cId="927029909" sldId="281"/>
        </pc:sldMkLst>
      </pc:sldChg>
      <pc:sldChg chg="modSp add mod">
        <pc:chgData name="Mr. T. Eden" userId="f197e6ae-446d-4df4-964d-3ec35815900f" providerId="ADAL" clId="{F155F722-9CDB-F444-AF4B-C71E66A917DA}" dt="2023-01-23T19:14:27.015" v="1508" actId="1076"/>
        <pc:sldMkLst>
          <pc:docMk/>
          <pc:sldMk cId="1482571139" sldId="281"/>
        </pc:sldMkLst>
        <pc:spChg chg="mod">
          <ac:chgData name="Mr. T. Eden" userId="f197e6ae-446d-4df4-964d-3ec35815900f" providerId="ADAL" clId="{F155F722-9CDB-F444-AF4B-C71E66A917DA}" dt="2023-01-23T19:14:27.015" v="1508" actId="1076"/>
          <ac:spMkLst>
            <pc:docMk/>
            <pc:sldMk cId="1482571139" sldId="281"/>
            <ac:spMk id="2" creationId="{87A4B2A5-1D78-CA28-DFD0-A22DF95B1D23}"/>
          </ac:spMkLst>
        </pc:spChg>
        <pc:spChg chg="mod">
          <ac:chgData name="Mr. T. Eden" userId="f197e6ae-446d-4df4-964d-3ec35815900f" providerId="ADAL" clId="{F155F722-9CDB-F444-AF4B-C71E66A917DA}" dt="2023-01-23T19:14:27.015" v="1508" actId="1076"/>
          <ac:spMkLst>
            <pc:docMk/>
            <pc:sldMk cId="1482571139" sldId="281"/>
            <ac:spMk id="3" creationId="{6532E121-551A-DC16-3245-F27A3AD3EB3E}"/>
          </ac:spMkLst>
        </pc:spChg>
        <pc:spChg chg="mod">
          <ac:chgData name="Mr. T. Eden" userId="f197e6ae-446d-4df4-964d-3ec35815900f" providerId="ADAL" clId="{F155F722-9CDB-F444-AF4B-C71E66A917DA}" dt="2023-01-23T19:14:27.015" v="1508" actId="1076"/>
          <ac:spMkLst>
            <pc:docMk/>
            <pc:sldMk cId="1482571139" sldId="281"/>
            <ac:spMk id="4" creationId="{D3CD425E-C884-4770-D3A2-45B791DEB9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80CDC-3597-A540-B960-E1F4D0A4F88A}" type="datetimeFigureOut">
              <a:rPr lang="en-US" smtClean="0"/>
              <a:t>6/19/23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6CD9B-E480-994A-9E06-93C887D2EA64}" type="slidenum">
              <a:rPr lang="en-US" smtClean="0"/>
              <a:t>‹#›</a:t>
            </a:fld>
            <a:endParaRPr lang="en-US"/>
          </a:p>
        </p:txBody>
      </p:sp>
    </p:spTree>
    <p:extLst>
      <p:ext uri="{BB962C8B-B14F-4D97-AF65-F5344CB8AC3E}">
        <p14:creationId xmlns:p14="http://schemas.microsoft.com/office/powerpoint/2010/main" val="97102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CD9B-E480-994A-9E06-93C887D2EA64}" type="slidenum">
              <a:rPr lang="en-US" smtClean="0"/>
              <a:t>9</a:t>
            </a:fld>
            <a:endParaRPr lang="en-US"/>
          </a:p>
        </p:txBody>
      </p:sp>
    </p:spTree>
    <p:extLst>
      <p:ext uri="{BB962C8B-B14F-4D97-AF65-F5344CB8AC3E}">
        <p14:creationId xmlns:p14="http://schemas.microsoft.com/office/powerpoint/2010/main" val="95705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CD9B-E480-994A-9E06-93C887D2EA64}" type="slidenum">
              <a:rPr lang="en-US" smtClean="0"/>
              <a:t>10</a:t>
            </a:fld>
            <a:endParaRPr lang="en-US"/>
          </a:p>
        </p:txBody>
      </p:sp>
    </p:spTree>
    <p:extLst>
      <p:ext uri="{BB962C8B-B14F-4D97-AF65-F5344CB8AC3E}">
        <p14:creationId xmlns:p14="http://schemas.microsoft.com/office/powerpoint/2010/main" val="967146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6/19/23</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329995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4103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59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7702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6/19/23</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27223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6/19/23</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83163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0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571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124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6/19/23</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21310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6/19/23</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40974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6/19/23</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1762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B172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6/19/23</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8"/>
          <a:stretch>
            <a:fillRect/>
          </a:stretch>
        </p:blipFill>
        <p:spPr>
          <a:xfrm>
            <a:off x="598167" y="244861"/>
            <a:ext cx="1936101" cy="1519237"/>
          </a:xfrm>
          <a:prstGeom prst="rect">
            <a:avLst/>
          </a:prstGeom>
        </p:spPr>
      </p:pic>
    </p:spTree>
    <p:extLst>
      <p:ext uri="{BB962C8B-B14F-4D97-AF65-F5344CB8AC3E}">
        <p14:creationId xmlns:p14="http://schemas.microsoft.com/office/powerpoint/2010/main" val="816285907"/>
      </p:ext>
    </p:extLst>
  </p:cSld>
  <p:clrMap bg1="dk1" tx1="lt1" bg2="dk2" tx2="lt2" accent1="accent1" accent2="accent2" accent3="accent3" accent4="accent4" accent5="accent5" accent6="accent6" hlink="hlink" folHlink="folHlink"/>
  <p:sldLayoutIdLst>
    <p:sldLayoutId id="2147483661" r:id="rId1"/>
    <p:sldLayoutId id="2147483667" r:id="rId2"/>
    <p:sldLayoutId id="2147483674" r:id="rId3"/>
    <p:sldLayoutId id="2147483680" r:id="rId4"/>
    <p:sldLayoutId id="2147483682" r:id="rId5"/>
    <p:sldLayoutId id="214748368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6/19/23</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8"/>
          <a:srcRect/>
          <a:stretch/>
        </p:blipFill>
        <p:spPr>
          <a:xfrm>
            <a:off x="598167" y="244861"/>
            <a:ext cx="1936100" cy="1519237"/>
          </a:xfrm>
          <a:prstGeom prst="rect">
            <a:avLst/>
          </a:prstGeom>
        </p:spPr>
      </p:pic>
    </p:spTree>
    <p:extLst>
      <p:ext uri="{BB962C8B-B14F-4D97-AF65-F5344CB8AC3E}">
        <p14:creationId xmlns:p14="http://schemas.microsoft.com/office/powerpoint/2010/main" val="33151858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r.bradbury@bridgewaterhigh.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bridgewaterhigh.org/key-stage-3-subject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60D9-64B9-6FFC-29C5-5ADA93BC4590}"/>
              </a:ext>
            </a:extLst>
          </p:cNvPr>
          <p:cNvSpPr>
            <a:spLocks noGrp="1"/>
          </p:cNvSpPr>
          <p:nvPr>
            <p:ph type="ctrTitle"/>
          </p:nvPr>
        </p:nvSpPr>
        <p:spPr>
          <a:xfrm>
            <a:off x="1715908" y="4420918"/>
            <a:ext cx="9144000" cy="1505239"/>
          </a:xfrm>
        </p:spPr>
        <p:txBody>
          <a:bodyPr/>
          <a:lstStyle/>
          <a:p>
            <a:pPr algn="ctr"/>
            <a:r>
              <a:rPr lang="en-US" dirty="0"/>
              <a:t>THE BRIDGEWATER BATON</a:t>
            </a:r>
          </a:p>
        </p:txBody>
      </p:sp>
      <p:pic>
        <p:nvPicPr>
          <p:cNvPr id="6" name="Picture 5" descr="Icon&#10;&#10;Description automatically generated">
            <a:extLst>
              <a:ext uri="{FF2B5EF4-FFF2-40B4-BE49-F238E27FC236}">
                <a16:creationId xmlns:a16="http://schemas.microsoft.com/office/drawing/2014/main" id="{87711CA8-87C8-48EA-A405-3A1C92B462CC}"/>
              </a:ext>
            </a:extLst>
          </p:cNvPr>
          <p:cNvPicPr>
            <a:picLocks noChangeAspect="1"/>
          </p:cNvPicPr>
          <p:nvPr/>
        </p:nvPicPr>
        <p:blipFill rotWithShape="1">
          <a:blip r:embed="rId2"/>
          <a:srcRect l="1514" t="7003" r="545" b="3184"/>
          <a:stretch/>
        </p:blipFill>
        <p:spPr>
          <a:xfrm>
            <a:off x="3234265" y="442622"/>
            <a:ext cx="6084711" cy="4380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20091434-10D8-9EDB-7BC5-DFCA773EBC58}"/>
              </a:ext>
            </a:extLst>
          </p:cNvPr>
          <p:cNvSpPr txBox="1"/>
          <p:nvPr/>
        </p:nvSpPr>
        <p:spPr>
          <a:xfrm>
            <a:off x="3448752" y="5785468"/>
            <a:ext cx="5678313" cy="778611"/>
          </a:xfrm>
          <a:prstGeom prst="rect">
            <a:avLst/>
          </a:prstGeom>
          <a:noFill/>
        </p:spPr>
        <p:txBody>
          <a:bodyPr wrap="square" rtlCol="0">
            <a:spAutoFit/>
          </a:bodyPr>
          <a:lstStyle/>
          <a:p>
            <a:pPr algn="ctr">
              <a:lnSpc>
                <a:spcPct val="107000"/>
              </a:lnSpc>
            </a:pPr>
            <a:r>
              <a:rPr lang="en-GB" sz="4400" b="1" dirty="0">
                <a:solidFill>
                  <a:srgbClr val="81642F"/>
                </a:solidFill>
                <a:latin typeface="Lato Light" panose="020F0502020204030203" pitchFamily="34" charset="0"/>
                <a:ea typeface="Times New Roman" panose="02020603050405020304" pitchFamily="18" charset="0"/>
                <a:cs typeface="Lato Light" panose="020F0502020204030203" pitchFamily="34" charset="0"/>
              </a:rPr>
              <a:t>MUSIC</a:t>
            </a:r>
            <a:endParaRPr lang="en-GB" sz="4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descr="Logo&#10;&#10;Description automatically generated with medium confidence">
            <a:extLst>
              <a:ext uri="{FF2B5EF4-FFF2-40B4-BE49-F238E27FC236}">
                <a16:creationId xmlns:a16="http://schemas.microsoft.com/office/drawing/2014/main" id="{B47ADE89-3B56-E35B-E137-2BDF509F46C9}"/>
              </a:ext>
            </a:extLst>
          </p:cNvPr>
          <p:cNvPicPr>
            <a:picLocks noChangeAspect="1"/>
          </p:cNvPicPr>
          <p:nvPr/>
        </p:nvPicPr>
        <p:blipFill rotWithShape="1">
          <a:blip r:embed="rId3"/>
          <a:srcRect l="12937" t="14175" r="12419" b="13390"/>
          <a:stretch/>
        </p:blipFill>
        <p:spPr>
          <a:xfrm>
            <a:off x="8046155" y="2055790"/>
            <a:ext cx="691444" cy="751960"/>
          </a:xfrm>
          <a:prstGeom prst="rect">
            <a:avLst/>
          </a:prstGeom>
        </p:spPr>
      </p:pic>
    </p:spTree>
    <p:extLst>
      <p:ext uri="{BB962C8B-B14F-4D97-AF65-F5344CB8AC3E}">
        <p14:creationId xmlns:p14="http://schemas.microsoft.com/office/powerpoint/2010/main" val="342584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B2A5-1D78-CA28-DFD0-A22DF95B1D23}"/>
              </a:ext>
            </a:extLst>
          </p:cNvPr>
          <p:cNvSpPr>
            <a:spLocks noGrp="1"/>
          </p:cNvSpPr>
          <p:nvPr>
            <p:ph type="ctrTitle"/>
          </p:nvPr>
        </p:nvSpPr>
        <p:spPr>
          <a:xfrm>
            <a:off x="617483" y="2290346"/>
            <a:ext cx="5105400" cy="1505239"/>
          </a:xfrm>
        </p:spPr>
        <p:txBody>
          <a:bodyPr/>
          <a:lstStyle/>
          <a:p>
            <a:r>
              <a:rPr lang="en-US" dirty="0"/>
              <a:t>Further support for you in </a:t>
            </a:r>
            <a:r>
              <a:rPr lang="en-US" dirty="0">
                <a:solidFill>
                  <a:srgbClr val="977124"/>
                </a:solidFill>
              </a:rPr>
              <a:t>Music</a:t>
            </a:r>
            <a:endParaRPr lang="en-US" dirty="0"/>
          </a:p>
        </p:txBody>
      </p:sp>
      <p:sp>
        <p:nvSpPr>
          <p:cNvPr id="3" name="Subtitle 2">
            <a:extLst>
              <a:ext uri="{FF2B5EF4-FFF2-40B4-BE49-F238E27FC236}">
                <a16:creationId xmlns:a16="http://schemas.microsoft.com/office/drawing/2014/main" id="{6532E121-551A-DC16-3245-F27A3AD3EB3E}"/>
              </a:ext>
            </a:extLst>
          </p:cNvPr>
          <p:cNvSpPr>
            <a:spLocks noGrp="1"/>
          </p:cNvSpPr>
          <p:nvPr>
            <p:ph type="subTitle" idx="1"/>
          </p:nvPr>
        </p:nvSpPr>
        <p:spPr>
          <a:xfrm>
            <a:off x="617483" y="4393282"/>
            <a:ext cx="5105400" cy="365125"/>
          </a:xfrm>
        </p:spPr>
        <p:txBody>
          <a:bodyPr/>
          <a:lstStyle/>
          <a:p>
            <a:r>
              <a:rPr lang="en-US" sz="1800" dirty="0"/>
              <a:t>CONTACT – Ritchie Bradbury, Head of Music:</a:t>
            </a:r>
          </a:p>
          <a:p>
            <a:r>
              <a:rPr lang="en-US" sz="1800" dirty="0">
                <a:hlinkClick r:id="rId3"/>
              </a:rPr>
              <a:t>r.bradbury@bridgewaterhigh.com</a:t>
            </a:r>
            <a:endParaRPr lang="en-US" sz="1800" dirty="0"/>
          </a:p>
          <a:p>
            <a:endParaRPr lang="en-US" sz="1600" dirty="0"/>
          </a:p>
        </p:txBody>
      </p:sp>
      <p:sp>
        <p:nvSpPr>
          <p:cNvPr id="4" name="Text Placeholder 3">
            <a:extLst>
              <a:ext uri="{FF2B5EF4-FFF2-40B4-BE49-F238E27FC236}">
                <a16:creationId xmlns:a16="http://schemas.microsoft.com/office/drawing/2014/main" id="{D3CD425E-C884-4770-D3A2-45B791DEB9DA}"/>
              </a:ext>
            </a:extLst>
          </p:cNvPr>
          <p:cNvSpPr>
            <a:spLocks noGrp="1"/>
          </p:cNvSpPr>
          <p:nvPr>
            <p:ph type="body" sz="quarter" idx="14"/>
          </p:nvPr>
        </p:nvSpPr>
        <p:spPr>
          <a:xfrm>
            <a:off x="5975131" y="2290346"/>
            <a:ext cx="5827985" cy="3826675"/>
          </a:xfrm>
        </p:spPr>
        <p:txBody>
          <a:bodyPr/>
          <a:lstStyle/>
          <a:p>
            <a:pPr marL="0" indent="0">
              <a:buNone/>
            </a:pPr>
            <a:r>
              <a:rPr lang="en-US" b="1" dirty="0"/>
              <a:t>We are pleased to offer the following to support your music provision and transition:</a:t>
            </a:r>
          </a:p>
          <a:p>
            <a:pPr marL="0" indent="0">
              <a:buNone/>
            </a:pPr>
            <a:endParaRPr lang="en-US" dirty="0"/>
          </a:p>
          <a:p>
            <a:r>
              <a:rPr lang="en-US" dirty="0"/>
              <a:t>Vocal workshops here at Bridgewater</a:t>
            </a:r>
          </a:p>
          <a:p>
            <a:r>
              <a:rPr lang="en-US" dirty="0"/>
              <a:t>Teacher visits to meet with your staff</a:t>
            </a:r>
          </a:p>
          <a:p>
            <a:r>
              <a:rPr lang="en-US" dirty="0"/>
              <a:t>Teacher visits to deliver one-off lessons</a:t>
            </a:r>
          </a:p>
          <a:p>
            <a:r>
              <a:rPr lang="en-US" dirty="0"/>
              <a:t>Attendance at our extra-curricular groups</a:t>
            </a:r>
          </a:p>
        </p:txBody>
      </p:sp>
    </p:spTree>
    <p:extLst>
      <p:ext uri="{BB962C8B-B14F-4D97-AF65-F5344CB8AC3E}">
        <p14:creationId xmlns:p14="http://schemas.microsoft.com/office/powerpoint/2010/main" val="14825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60D9-64B9-6FFC-29C5-5ADA93BC4590}"/>
              </a:ext>
            </a:extLst>
          </p:cNvPr>
          <p:cNvSpPr>
            <a:spLocks noGrp="1"/>
          </p:cNvSpPr>
          <p:nvPr>
            <p:ph type="ctrTitle"/>
          </p:nvPr>
        </p:nvSpPr>
        <p:spPr>
          <a:xfrm>
            <a:off x="514815" y="2481199"/>
            <a:ext cx="5339576" cy="1505239"/>
          </a:xfrm>
        </p:spPr>
        <p:txBody>
          <a:bodyPr/>
          <a:lstStyle/>
          <a:p>
            <a:r>
              <a:rPr lang="en-US" dirty="0"/>
              <a:t>The Bridgewater journey in </a:t>
            </a:r>
            <a:r>
              <a:rPr lang="en-US" dirty="0">
                <a:solidFill>
                  <a:srgbClr val="977124"/>
                </a:solidFill>
              </a:rPr>
              <a:t>Music</a:t>
            </a:r>
          </a:p>
        </p:txBody>
      </p:sp>
      <p:sp>
        <p:nvSpPr>
          <p:cNvPr id="3" name="Subtitle 2">
            <a:extLst>
              <a:ext uri="{FF2B5EF4-FFF2-40B4-BE49-F238E27FC236}">
                <a16:creationId xmlns:a16="http://schemas.microsoft.com/office/drawing/2014/main" id="{1025EE31-6B25-08C9-97EE-2C6A161285BD}"/>
              </a:ext>
            </a:extLst>
          </p:cNvPr>
          <p:cNvSpPr>
            <a:spLocks noGrp="1"/>
          </p:cNvSpPr>
          <p:nvPr>
            <p:ph type="subTitle" idx="1"/>
          </p:nvPr>
        </p:nvSpPr>
        <p:spPr>
          <a:xfrm>
            <a:off x="514815" y="4229038"/>
            <a:ext cx="9144000" cy="1505238"/>
          </a:xfrm>
        </p:spPr>
        <p:txBody>
          <a:bodyPr/>
          <a:lstStyle/>
          <a:p>
            <a:r>
              <a:rPr lang="en-US" dirty="0"/>
              <a:t>Our “Roadmap” for this subject:</a:t>
            </a:r>
          </a:p>
        </p:txBody>
      </p:sp>
      <p:pic>
        <p:nvPicPr>
          <p:cNvPr id="5" name="Picture 4">
            <a:extLst>
              <a:ext uri="{FF2B5EF4-FFF2-40B4-BE49-F238E27FC236}">
                <a16:creationId xmlns:a16="http://schemas.microsoft.com/office/drawing/2014/main" id="{0E6675F2-8D84-429E-9E38-5BEFD66B8B83}"/>
              </a:ext>
            </a:extLst>
          </p:cNvPr>
          <p:cNvPicPr>
            <a:picLocks noChangeAspect="1"/>
          </p:cNvPicPr>
          <p:nvPr/>
        </p:nvPicPr>
        <p:blipFill>
          <a:blip r:embed="rId2"/>
          <a:stretch>
            <a:fillRect/>
          </a:stretch>
        </p:blipFill>
        <p:spPr>
          <a:xfrm>
            <a:off x="6117020" y="93088"/>
            <a:ext cx="5003869" cy="6671825"/>
          </a:xfrm>
          <a:prstGeom prst="rect">
            <a:avLst/>
          </a:prstGeom>
        </p:spPr>
      </p:pic>
      <p:sp>
        <p:nvSpPr>
          <p:cNvPr id="6" name="Rectangle 5">
            <a:extLst>
              <a:ext uri="{FF2B5EF4-FFF2-40B4-BE49-F238E27FC236}">
                <a16:creationId xmlns:a16="http://schemas.microsoft.com/office/drawing/2014/main" id="{258CF602-9408-3738-DAA7-0A043644F79D}"/>
              </a:ext>
            </a:extLst>
          </p:cNvPr>
          <p:cNvSpPr/>
          <p:nvPr/>
        </p:nvSpPr>
        <p:spPr>
          <a:xfrm>
            <a:off x="6965342" y="6297434"/>
            <a:ext cx="755374" cy="2305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graphical user interface&#10;&#10;Description automatically generated">
            <a:extLst>
              <a:ext uri="{FF2B5EF4-FFF2-40B4-BE49-F238E27FC236}">
                <a16:creationId xmlns:a16="http://schemas.microsoft.com/office/drawing/2014/main" id="{138F6601-E3E5-1820-B6DF-332906E0C1D7}"/>
              </a:ext>
            </a:extLst>
          </p:cNvPr>
          <p:cNvPicPr>
            <a:picLocks noChangeAspect="1"/>
          </p:cNvPicPr>
          <p:nvPr/>
        </p:nvPicPr>
        <p:blipFill>
          <a:blip r:embed="rId3"/>
          <a:stretch>
            <a:fillRect/>
          </a:stretch>
        </p:blipFill>
        <p:spPr>
          <a:xfrm>
            <a:off x="6117020" y="6269606"/>
            <a:ext cx="1396963" cy="463499"/>
          </a:xfrm>
          <a:prstGeom prst="rect">
            <a:avLst/>
          </a:prstGeom>
        </p:spPr>
      </p:pic>
    </p:spTree>
    <p:extLst>
      <p:ext uri="{BB962C8B-B14F-4D97-AF65-F5344CB8AC3E}">
        <p14:creationId xmlns:p14="http://schemas.microsoft.com/office/powerpoint/2010/main" val="118594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60D9-64B9-6FFC-29C5-5ADA93BC4590}"/>
              </a:ext>
            </a:extLst>
          </p:cNvPr>
          <p:cNvSpPr>
            <a:spLocks noGrp="1"/>
          </p:cNvSpPr>
          <p:nvPr>
            <p:ph type="ctrTitle"/>
          </p:nvPr>
        </p:nvSpPr>
        <p:spPr>
          <a:xfrm>
            <a:off x="514815" y="3429000"/>
            <a:ext cx="5339576" cy="1505239"/>
          </a:xfrm>
        </p:spPr>
        <p:txBody>
          <a:bodyPr/>
          <a:lstStyle/>
          <a:p>
            <a:r>
              <a:rPr lang="en-US" dirty="0"/>
              <a:t>The </a:t>
            </a:r>
            <a:br>
              <a:rPr lang="en-US" dirty="0"/>
            </a:br>
            <a:r>
              <a:rPr lang="en-US" dirty="0"/>
              <a:t>Bridgewater journey </a:t>
            </a:r>
            <a:br>
              <a:rPr lang="en-US" dirty="0"/>
            </a:br>
            <a:r>
              <a:rPr lang="en-US" dirty="0"/>
              <a:t>in </a:t>
            </a:r>
            <a:r>
              <a:rPr lang="en-US" dirty="0">
                <a:solidFill>
                  <a:srgbClr val="977124"/>
                </a:solidFill>
              </a:rPr>
              <a:t>Music</a:t>
            </a:r>
          </a:p>
        </p:txBody>
      </p:sp>
      <p:sp>
        <p:nvSpPr>
          <p:cNvPr id="3" name="Subtitle 2">
            <a:extLst>
              <a:ext uri="{FF2B5EF4-FFF2-40B4-BE49-F238E27FC236}">
                <a16:creationId xmlns:a16="http://schemas.microsoft.com/office/drawing/2014/main" id="{1025EE31-6B25-08C9-97EE-2C6A161285BD}"/>
              </a:ext>
            </a:extLst>
          </p:cNvPr>
          <p:cNvSpPr>
            <a:spLocks noGrp="1"/>
          </p:cNvSpPr>
          <p:nvPr>
            <p:ph type="subTitle" idx="1"/>
          </p:nvPr>
        </p:nvSpPr>
        <p:spPr>
          <a:xfrm>
            <a:off x="514815" y="5152128"/>
            <a:ext cx="9144000" cy="1505238"/>
          </a:xfrm>
        </p:spPr>
        <p:txBody>
          <a:bodyPr/>
          <a:lstStyle/>
          <a:p>
            <a:r>
              <a:rPr lang="en-US" dirty="0"/>
              <a:t>KS3 in particular:</a:t>
            </a:r>
          </a:p>
        </p:txBody>
      </p:sp>
      <p:pic>
        <p:nvPicPr>
          <p:cNvPr id="5" name="Picture 4">
            <a:extLst>
              <a:ext uri="{FF2B5EF4-FFF2-40B4-BE49-F238E27FC236}">
                <a16:creationId xmlns:a16="http://schemas.microsoft.com/office/drawing/2014/main" id="{0E6675F2-8D84-429E-9E38-5BEFD66B8B83}"/>
              </a:ext>
            </a:extLst>
          </p:cNvPr>
          <p:cNvPicPr>
            <a:picLocks noChangeAspect="1"/>
          </p:cNvPicPr>
          <p:nvPr/>
        </p:nvPicPr>
        <p:blipFill rotWithShape="1">
          <a:blip r:embed="rId2"/>
          <a:srcRect t="43252"/>
          <a:stretch/>
        </p:blipFill>
        <p:spPr>
          <a:xfrm>
            <a:off x="4374595" y="666285"/>
            <a:ext cx="7302590" cy="5525429"/>
          </a:xfrm>
          <a:prstGeom prst="rect">
            <a:avLst/>
          </a:prstGeom>
        </p:spPr>
      </p:pic>
      <p:sp>
        <p:nvSpPr>
          <p:cNvPr id="4" name="Rectangle 3">
            <a:extLst>
              <a:ext uri="{FF2B5EF4-FFF2-40B4-BE49-F238E27FC236}">
                <a16:creationId xmlns:a16="http://schemas.microsoft.com/office/drawing/2014/main" id="{01A7E2D5-23E7-FDA9-569D-C72255621258}"/>
              </a:ext>
            </a:extLst>
          </p:cNvPr>
          <p:cNvSpPr/>
          <p:nvPr/>
        </p:nvSpPr>
        <p:spPr>
          <a:xfrm>
            <a:off x="5854391" y="5526158"/>
            <a:ext cx="808802" cy="2305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graphical user interface&#10;&#10;Description automatically generated">
            <a:extLst>
              <a:ext uri="{FF2B5EF4-FFF2-40B4-BE49-F238E27FC236}">
                <a16:creationId xmlns:a16="http://schemas.microsoft.com/office/drawing/2014/main" id="{81EF2F86-4A9B-E7D5-9B2C-377FD0173E97}"/>
              </a:ext>
            </a:extLst>
          </p:cNvPr>
          <p:cNvPicPr>
            <a:picLocks noChangeAspect="1"/>
          </p:cNvPicPr>
          <p:nvPr/>
        </p:nvPicPr>
        <p:blipFill>
          <a:blip r:embed="rId3"/>
          <a:stretch>
            <a:fillRect/>
          </a:stretch>
        </p:blipFill>
        <p:spPr>
          <a:xfrm>
            <a:off x="4457428" y="5485240"/>
            <a:ext cx="1935421" cy="642154"/>
          </a:xfrm>
          <a:prstGeom prst="rect">
            <a:avLst/>
          </a:prstGeom>
        </p:spPr>
      </p:pic>
    </p:spTree>
    <p:extLst>
      <p:ext uri="{BB962C8B-B14F-4D97-AF65-F5344CB8AC3E}">
        <p14:creationId xmlns:p14="http://schemas.microsoft.com/office/powerpoint/2010/main" val="418431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B2A5-1D78-CA28-DFD0-A22DF95B1D23}"/>
              </a:ext>
            </a:extLst>
          </p:cNvPr>
          <p:cNvSpPr>
            <a:spLocks noGrp="1"/>
          </p:cNvSpPr>
          <p:nvPr>
            <p:ph type="ctrTitle"/>
          </p:nvPr>
        </p:nvSpPr>
        <p:spPr>
          <a:xfrm>
            <a:off x="838200" y="3585169"/>
            <a:ext cx="5105400" cy="1505239"/>
          </a:xfrm>
        </p:spPr>
        <p:txBody>
          <a:bodyPr/>
          <a:lstStyle/>
          <a:p>
            <a:r>
              <a:rPr lang="en-US" dirty="0"/>
              <a:t>Further information for </a:t>
            </a:r>
            <a:r>
              <a:rPr lang="en-US" dirty="0">
                <a:solidFill>
                  <a:srgbClr val="977124"/>
                </a:solidFill>
              </a:rPr>
              <a:t>Music</a:t>
            </a:r>
            <a:r>
              <a:rPr lang="en-US" dirty="0"/>
              <a:t> can be found at:</a:t>
            </a:r>
          </a:p>
        </p:txBody>
      </p:sp>
      <p:sp>
        <p:nvSpPr>
          <p:cNvPr id="3" name="Subtitle 2">
            <a:extLst>
              <a:ext uri="{FF2B5EF4-FFF2-40B4-BE49-F238E27FC236}">
                <a16:creationId xmlns:a16="http://schemas.microsoft.com/office/drawing/2014/main" id="{6532E121-551A-DC16-3245-F27A3AD3EB3E}"/>
              </a:ext>
            </a:extLst>
          </p:cNvPr>
          <p:cNvSpPr>
            <a:spLocks noGrp="1"/>
          </p:cNvSpPr>
          <p:nvPr>
            <p:ph type="subTitle" idx="1"/>
          </p:nvPr>
        </p:nvSpPr>
        <p:spPr>
          <a:xfrm>
            <a:off x="838200" y="5467388"/>
            <a:ext cx="5105400" cy="365125"/>
          </a:xfrm>
        </p:spPr>
        <p:txBody>
          <a:bodyPr/>
          <a:lstStyle/>
          <a:p>
            <a:r>
              <a:rPr lang="en-US" sz="1600" dirty="0">
                <a:hlinkClick r:id="rId2"/>
              </a:rPr>
              <a:t>https://bridgewaterhigh.org/key-stage-3-subjects/</a:t>
            </a:r>
            <a:endParaRPr lang="en-US" sz="1600" dirty="0"/>
          </a:p>
        </p:txBody>
      </p:sp>
      <p:sp>
        <p:nvSpPr>
          <p:cNvPr id="4" name="Text Placeholder 3">
            <a:extLst>
              <a:ext uri="{FF2B5EF4-FFF2-40B4-BE49-F238E27FC236}">
                <a16:creationId xmlns:a16="http://schemas.microsoft.com/office/drawing/2014/main" id="{D3CD425E-C884-4770-D3A2-45B791DEB9DA}"/>
              </a:ext>
            </a:extLst>
          </p:cNvPr>
          <p:cNvSpPr>
            <a:spLocks noGrp="1"/>
          </p:cNvSpPr>
          <p:nvPr>
            <p:ph type="body" sz="quarter" idx="14"/>
          </p:nvPr>
        </p:nvSpPr>
        <p:spPr/>
        <p:txBody>
          <a:bodyPr/>
          <a:lstStyle/>
          <a:p>
            <a:pPr marL="0" indent="0">
              <a:buNone/>
            </a:pPr>
            <a:r>
              <a:rPr lang="en-US" b="1" dirty="0"/>
              <a:t>Within the CURRICULUM INFORMATION table there are links to each subject’s:</a:t>
            </a:r>
          </a:p>
          <a:p>
            <a:pPr marL="0" indent="0">
              <a:buNone/>
            </a:pPr>
            <a:endParaRPr lang="en-US" dirty="0"/>
          </a:p>
          <a:p>
            <a:r>
              <a:rPr lang="en-US" dirty="0"/>
              <a:t>Curriculum Intent statement</a:t>
            </a:r>
          </a:p>
          <a:p>
            <a:r>
              <a:rPr lang="en-US" dirty="0"/>
              <a:t>Curriculum map</a:t>
            </a:r>
          </a:p>
          <a:p>
            <a:r>
              <a:rPr lang="en-US" dirty="0"/>
              <a:t>Road map</a:t>
            </a:r>
          </a:p>
          <a:p>
            <a:r>
              <a:rPr lang="en-US" dirty="0"/>
              <a:t>Assessment statements</a:t>
            </a:r>
          </a:p>
        </p:txBody>
      </p:sp>
    </p:spTree>
    <p:extLst>
      <p:ext uri="{BB962C8B-B14F-4D97-AF65-F5344CB8AC3E}">
        <p14:creationId xmlns:p14="http://schemas.microsoft.com/office/powerpoint/2010/main" val="240294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2901175" y="295559"/>
            <a:ext cx="9144000" cy="1505239"/>
          </a:xfrm>
        </p:spPr>
        <p:txBody>
          <a:bodyPr/>
          <a:lstStyle/>
          <a:p>
            <a:r>
              <a:rPr lang="en-US" dirty="0"/>
              <a:t>The KS2 National Curriculum for </a:t>
            </a:r>
            <a:r>
              <a:rPr lang="en-US" dirty="0">
                <a:solidFill>
                  <a:srgbClr val="977124"/>
                </a:solidFill>
              </a:rPr>
              <a:t>Music</a:t>
            </a:r>
            <a:r>
              <a:rPr lang="en-US" dirty="0"/>
              <a:t> states that:</a:t>
            </a:r>
          </a:p>
        </p:txBody>
      </p:sp>
      <p:sp>
        <p:nvSpPr>
          <p:cNvPr id="3" name="Subtitle 2">
            <a:extLst>
              <a:ext uri="{FF2B5EF4-FFF2-40B4-BE49-F238E27FC236}">
                <a16:creationId xmlns:a16="http://schemas.microsoft.com/office/drawing/2014/main" id="{161A6FCA-F2BA-1475-770A-330F7388E545}"/>
              </a:ext>
            </a:extLst>
          </p:cNvPr>
          <p:cNvSpPr>
            <a:spLocks noGrp="1"/>
          </p:cNvSpPr>
          <p:nvPr>
            <p:ph type="subTitle" idx="1"/>
          </p:nvPr>
        </p:nvSpPr>
        <p:spPr>
          <a:xfrm>
            <a:off x="537117" y="2188363"/>
            <a:ext cx="11216268" cy="4374077"/>
          </a:xfrm>
        </p:spPr>
        <p:txBody>
          <a:bodyPr/>
          <a:lstStyle/>
          <a:p>
            <a:r>
              <a:rPr lang="en-GB" sz="1800" b="0" dirty="0"/>
              <a:t>Pupils should be taught to sing and play musically with increasing confidence and control. They should develop an understanding of musical composition, organising and manipulating ideas within musical structures and reproducing sounds from aural memory. </a:t>
            </a:r>
          </a:p>
          <a:p>
            <a:endParaRPr lang="en-GB" sz="1800" b="0" dirty="0"/>
          </a:p>
          <a:p>
            <a:r>
              <a:rPr lang="en-GB" sz="1800" b="0" dirty="0"/>
              <a:t>Pupils should be taught to: </a:t>
            </a:r>
          </a:p>
          <a:p>
            <a:pPr marL="285750" indent="-285750">
              <a:buFont typeface="Wingdings" panose="05000000000000000000" pitchFamily="2" charset="2"/>
              <a:buChar char="q"/>
            </a:pPr>
            <a:r>
              <a:rPr lang="en-GB" sz="1800" b="0" dirty="0"/>
              <a:t>play and perform in solo and ensemble contexts, using their voices and playing musical instruments with increasing accuracy, fluency, control and expression </a:t>
            </a:r>
          </a:p>
          <a:p>
            <a:pPr marL="285750" indent="-285750">
              <a:buFont typeface="Wingdings" panose="05000000000000000000" pitchFamily="2" charset="2"/>
              <a:buChar char="q"/>
            </a:pPr>
            <a:r>
              <a:rPr lang="en-GB" sz="1800" b="0" dirty="0"/>
              <a:t>improvise and compose music for a range of purposes using the inter-related dimensions of music </a:t>
            </a:r>
          </a:p>
          <a:p>
            <a:pPr marL="285750" indent="-285750">
              <a:buFont typeface="Wingdings" panose="05000000000000000000" pitchFamily="2" charset="2"/>
              <a:buChar char="q"/>
            </a:pPr>
            <a:r>
              <a:rPr lang="en-GB" sz="1800" b="0" dirty="0"/>
              <a:t>listen with attention to detail and recall sounds with increasing aural memory </a:t>
            </a:r>
          </a:p>
          <a:p>
            <a:pPr marL="285750" indent="-285750">
              <a:buFont typeface="Wingdings" panose="05000000000000000000" pitchFamily="2" charset="2"/>
              <a:buChar char="q"/>
            </a:pPr>
            <a:r>
              <a:rPr lang="en-GB" sz="1800" b="0" dirty="0"/>
              <a:t>use and understand staff and other musical notations </a:t>
            </a:r>
          </a:p>
          <a:p>
            <a:pPr marL="285750" indent="-285750">
              <a:buFont typeface="Wingdings" panose="05000000000000000000" pitchFamily="2" charset="2"/>
              <a:buChar char="q"/>
            </a:pPr>
            <a:r>
              <a:rPr lang="en-GB" sz="1800" b="0" dirty="0"/>
              <a:t>appreciate and understand a wide range of high-quality live and recorded music drawn from different traditions and from great composers and musicians </a:t>
            </a:r>
          </a:p>
          <a:p>
            <a:pPr marL="285750" indent="-285750">
              <a:buFont typeface="Wingdings" panose="05000000000000000000" pitchFamily="2" charset="2"/>
              <a:buChar char="q"/>
            </a:pPr>
            <a:r>
              <a:rPr lang="en-GB" sz="1800" b="0" dirty="0"/>
              <a:t>develop an understanding of the history of music.</a:t>
            </a:r>
            <a:endParaRPr lang="en-US" sz="1800" b="0" dirty="0"/>
          </a:p>
        </p:txBody>
      </p:sp>
    </p:spTree>
    <p:extLst>
      <p:ext uri="{BB962C8B-B14F-4D97-AF65-F5344CB8AC3E}">
        <p14:creationId xmlns:p14="http://schemas.microsoft.com/office/powerpoint/2010/main" val="132892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2901175" y="295559"/>
            <a:ext cx="9144000" cy="1505239"/>
          </a:xfrm>
        </p:spPr>
        <p:txBody>
          <a:bodyPr/>
          <a:lstStyle/>
          <a:p>
            <a:r>
              <a:rPr lang="en-US" dirty="0"/>
              <a:t>The KS3 National Curriculum for </a:t>
            </a:r>
            <a:r>
              <a:rPr lang="en-US" dirty="0">
                <a:solidFill>
                  <a:srgbClr val="977124"/>
                </a:solidFill>
              </a:rPr>
              <a:t>Music</a:t>
            </a:r>
            <a:r>
              <a:rPr lang="en-US" dirty="0"/>
              <a:t> states that:</a:t>
            </a:r>
          </a:p>
        </p:txBody>
      </p:sp>
      <p:sp>
        <p:nvSpPr>
          <p:cNvPr id="3" name="Subtitle 2">
            <a:extLst>
              <a:ext uri="{FF2B5EF4-FFF2-40B4-BE49-F238E27FC236}">
                <a16:creationId xmlns:a16="http://schemas.microsoft.com/office/drawing/2014/main" id="{161A6FCA-F2BA-1475-770A-330F7388E545}"/>
              </a:ext>
            </a:extLst>
          </p:cNvPr>
          <p:cNvSpPr>
            <a:spLocks noGrp="1"/>
          </p:cNvSpPr>
          <p:nvPr>
            <p:ph type="subTitle" idx="1"/>
          </p:nvPr>
        </p:nvSpPr>
        <p:spPr>
          <a:xfrm>
            <a:off x="537117" y="2188363"/>
            <a:ext cx="11216268" cy="4374077"/>
          </a:xfrm>
        </p:spPr>
        <p:txBody>
          <a:bodyPr/>
          <a:lstStyle/>
          <a:p>
            <a:r>
              <a:rPr lang="en-GB" sz="1600" b="0" dirty="0"/>
              <a:t>Pupils should build on their previous knowledge and skills through performing, composing and listening. They should develop their vocal and/or instrumental fluency, accuracy and expressiveness; and understand musical structures, styles, genres and traditions, identifying the expressive use of musical dimensions. They should listen with increasing discrimination and awareness to inform their practice as musicians. They should use technologies appropriately and appreciate and understand a wide range of musical contexts and styles. </a:t>
            </a:r>
          </a:p>
          <a:p>
            <a:r>
              <a:rPr lang="en-GB" sz="1600" b="0" dirty="0"/>
              <a:t>Pupils should be taught to: </a:t>
            </a:r>
          </a:p>
          <a:p>
            <a:pPr marL="285750" indent="-285750">
              <a:buFont typeface="Wingdings" panose="05000000000000000000" pitchFamily="2" charset="2"/>
              <a:buChar char="q"/>
            </a:pPr>
            <a:r>
              <a:rPr lang="en-GB" sz="1600" b="0" dirty="0"/>
              <a:t>play and perform confidently in a range of solo and ensemble contexts using their voice, playing instruments musically, fluently and with accuracy and expression </a:t>
            </a:r>
          </a:p>
          <a:p>
            <a:pPr marL="285750" indent="-285750">
              <a:buFont typeface="Wingdings" panose="05000000000000000000" pitchFamily="2" charset="2"/>
              <a:buChar char="q"/>
            </a:pPr>
            <a:r>
              <a:rPr lang="en-GB" sz="1600" b="0" dirty="0"/>
              <a:t>improvise and compose; and extend and develop musical ideas by drawing on a range of musical structures, styles, genres and traditions </a:t>
            </a:r>
          </a:p>
          <a:p>
            <a:pPr marL="285750" indent="-285750">
              <a:buFont typeface="Wingdings" panose="05000000000000000000" pitchFamily="2" charset="2"/>
              <a:buChar char="q"/>
            </a:pPr>
            <a:r>
              <a:rPr lang="en-GB" sz="1600" b="0" dirty="0"/>
              <a:t>use staff and other relevant notations appropriately and accurately in a range of musical styles, genres and traditions </a:t>
            </a:r>
          </a:p>
          <a:p>
            <a:pPr marL="285750" indent="-285750">
              <a:buFont typeface="Wingdings" panose="05000000000000000000" pitchFamily="2" charset="2"/>
              <a:buChar char="q"/>
            </a:pPr>
            <a:r>
              <a:rPr lang="en-GB" sz="1600" b="0" dirty="0"/>
              <a:t>identify and use the inter-related dimensions of music expressively and with increasing sophistication, including use of tonalities, different types of scales and other musical devices </a:t>
            </a:r>
          </a:p>
          <a:p>
            <a:pPr marL="285750" indent="-285750">
              <a:buFont typeface="Wingdings" panose="05000000000000000000" pitchFamily="2" charset="2"/>
              <a:buChar char="q"/>
            </a:pPr>
            <a:r>
              <a:rPr lang="en-GB" sz="1600" b="0" dirty="0"/>
              <a:t>listen with increasing discrimination to a wide range of music from great composers and musicians </a:t>
            </a:r>
          </a:p>
          <a:p>
            <a:pPr marL="285750" indent="-285750">
              <a:buFont typeface="Wingdings" panose="05000000000000000000" pitchFamily="2" charset="2"/>
              <a:buChar char="q"/>
            </a:pPr>
            <a:r>
              <a:rPr lang="en-GB" sz="1600" b="0" dirty="0"/>
              <a:t>develop a deepening understanding of the music that they perform and to which they listen, and its history.</a:t>
            </a:r>
            <a:endParaRPr lang="en-US" sz="2000" b="0" dirty="0"/>
          </a:p>
        </p:txBody>
      </p:sp>
    </p:spTree>
    <p:extLst>
      <p:ext uri="{BB962C8B-B14F-4D97-AF65-F5344CB8AC3E}">
        <p14:creationId xmlns:p14="http://schemas.microsoft.com/office/powerpoint/2010/main" val="234586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2609385" y="176149"/>
            <a:ext cx="9144000" cy="1505239"/>
          </a:xfrm>
        </p:spPr>
        <p:txBody>
          <a:bodyPr/>
          <a:lstStyle/>
          <a:p>
            <a:r>
              <a:rPr lang="en-US" sz="4000" dirty="0"/>
              <a:t>In </a:t>
            </a:r>
            <a:r>
              <a:rPr lang="en-US" sz="4000" dirty="0">
                <a:solidFill>
                  <a:srgbClr val="977124"/>
                </a:solidFill>
              </a:rPr>
              <a:t>Music</a:t>
            </a:r>
            <a:r>
              <a:rPr lang="en-US" sz="4000" dirty="0"/>
              <a:t>, it is particularly </a:t>
            </a:r>
            <a:r>
              <a:rPr lang="en-US" sz="4000" u="sng" dirty="0"/>
              <a:t>vital</a:t>
            </a:r>
            <a:r>
              <a:rPr lang="en-US" sz="4000" dirty="0"/>
              <a:t> for us </a:t>
            </a:r>
            <a:br>
              <a:rPr lang="en-US" sz="4000" dirty="0"/>
            </a:br>
            <a:r>
              <a:rPr lang="en-US" sz="4000" dirty="0"/>
              <a:t>that pupils arrive with an experience of:</a:t>
            </a:r>
          </a:p>
        </p:txBody>
      </p:sp>
      <p:sp>
        <p:nvSpPr>
          <p:cNvPr id="3" name="Subtitle 2">
            <a:extLst>
              <a:ext uri="{FF2B5EF4-FFF2-40B4-BE49-F238E27FC236}">
                <a16:creationId xmlns:a16="http://schemas.microsoft.com/office/drawing/2014/main" id="{161A6FCA-F2BA-1475-770A-330F7388E545}"/>
              </a:ext>
            </a:extLst>
          </p:cNvPr>
          <p:cNvSpPr>
            <a:spLocks noGrp="1"/>
          </p:cNvSpPr>
          <p:nvPr>
            <p:ph type="subTitle" idx="1"/>
          </p:nvPr>
        </p:nvSpPr>
        <p:spPr>
          <a:xfrm>
            <a:off x="537117" y="2024345"/>
            <a:ext cx="11216268" cy="1080857"/>
          </a:xfrm>
        </p:spPr>
        <p:txBody>
          <a:bodyPr/>
          <a:lstStyle/>
          <a:p>
            <a:pPr marL="342900" indent="-342900">
              <a:buFont typeface="+mj-lt"/>
              <a:buAutoNum type="arabicPeriod"/>
            </a:pPr>
            <a:r>
              <a:rPr lang="en-GB" sz="1600" b="0" dirty="0"/>
              <a:t>Having performed music together as a group, both on voice and at least one instrument (</a:t>
            </a:r>
            <a:r>
              <a:rPr lang="en-GB" sz="1600" b="0"/>
              <a:t>percussion preferred).</a:t>
            </a:r>
            <a:endParaRPr lang="en-GB" sz="1600" b="0" dirty="0"/>
          </a:p>
          <a:p>
            <a:pPr marL="342900" indent="-342900">
              <a:buFont typeface="+mj-lt"/>
              <a:buAutoNum type="arabicPeriod"/>
            </a:pPr>
            <a:r>
              <a:rPr lang="en-GB" sz="1600" b="0" dirty="0"/>
              <a:t>Having composed music of their own, even if having worked on this as a group activity.</a:t>
            </a:r>
          </a:p>
          <a:p>
            <a:pPr marL="342900" indent="-342900">
              <a:buFont typeface="+mj-lt"/>
              <a:buAutoNum type="arabicPeriod"/>
            </a:pPr>
            <a:r>
              <a:rPr lang="en-GB" sz="1600" b="0" dirty="0"/>
              <a:t>Having listened to and discussed music in a variety of styles and from different times.</a:t>
            </a:r>
          </a:p>
          <a:p>
            <a:pPr marL="342900" indent="-342900">
              <a:buFont typeface="+mj-lt"/>
              <a:buAutoNum type="arabicPeriod"/>
            </a:pPr>
            <a:endParaRPr lang="en-US" sz="2000" b="0" dirty="0"/>
          </a:p>
        </p:txBody>
      </p:sp>
      <p:sp>
        <p:nvSpPr>
          <p:cNvPr id="4" name="Title 1">
            <a:extLst>
              <a:ext uri="{FF2B5EF4-FFF2-40B4-BE49-F238E27FC236}">
                <a16:creationId xmlns:a16="http://schemas.microsoft.com/office/drawing/2014/main" id="{B5C67C4D-FC50-4B8E-A430-45928D070D73}"/>
              </a:ext>
            </a:extLst>
          </p:cNvPr>
          <p:cNvSpPr txBox="1">
            <a:spLocks/>
          </p:cNvSpPr>
          <p:nvPr/>
        </p:nvSpPr>
        <p:spPr>
          <a:xfrm>
            <a:off x="2609385" y="3105202"/>
            <a:ext cx="9478537" cy="1505239"/>
          </a:xfrm>
          <a:prstGeom prst="rect">
            <a:avLst/>
          </a:prstGeom>
        </p:spPr>
        <p:txBody>
          <a:bodyPr anchor="b"/>
          <a:lstStyle>
            <a:lvl1pPr algn="l" defTabSz="914400" rtl="0" eaLnBrk="1" latinLnBrk="0" hangingPunct="1">
              <a:lnSpc>
                <a:spcPct val="90000"/>
              </a:lnSpc>
              <a:spcBef>
                <a:spcPct val="0"/>
              </a:spcBef>
              <a:buNone/>
              <a:defRPr sz="5400" b="1" i="0" kern="1200">
                <a:solidFill>
                  <a:srgbClr val="1B172F"/>
                </a:solidFill>
                <a:latin typeface="Cormorant SemiBold" pitchFamily="2" charset="77"/>
                <a:ea typeface="+mj-ea"/>
                <a:cs typeface="+mj-cs"/>
              </a:defRPr>
            </a:lvl1pPr>
          </a:lstStyle>
          <a:p>
            <a:r>
              <a:rPr lang="en-US" sz="4000" dirty="0"/>
              <a:t>In </a:t>
            </a:r>
            <a:r>
              <a:rPr lang="en-US" sz="4000" dirty="0">
                <a:solidFill>
                  <a:srgbClr val="977124"/>
                </a:solidFill>
              </a:rPr>
              <a:t>Music</a:t>
            </a:r>
            <a:r>
              <a:rPr lang="en-US" sz="4000" dirty="0"/>
              <a:t>, to truly succeed at Bridgewater, pupils should arrive with a knowledge of:</a:t>
            </a:r>
          </a:p>
        </p:txBody>
      </p:sp>
      <p:sp>
        <p:nvSpPr>
          <p:cNvPr id="5" name="Subtitle 2">
            <a:extLst>
              <a:ext uri="{FF2B5EF4-FFF2-40B4-BE49-F238E27FC236}">
                <a16:creationId xmlns:a16="http://schemas.microsoft.com/office/drawing/2014/main" id="{B2E67380-8470-454C-8C32-1EAC5B14D992}"/>
              </a:ext>
            </a:extLst>
          </p:cNvPr>
          <p:cNvSpPr txBox="1">
            <a:spLocks/>
          </p:cNvSpPr>
          <p:nvPr/>
        </p:nvSpPr>
        <p:spPr>
          <a:xfrm>
            <a:off x="537117" y="4953398"/>
            <a:ext cx="11216268" cy="10808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1B172F"/>
                </a:solidFill>
                <a:latin typeface="Lato" panose="020F0502020204030203" pitchFamily="34" charset="0"/>
                <a:ea typeface="+mn-ea"/>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mj-lt"/>
              <a:buAutoNum type="arabicPeriod"/>
            </a:pPr>
            <a:r>
              <a:rPr lang="en-GB" sz="1600" b="0" dirty="0"/>
              <a:t>How to read basic notation – this includes note lengths as well as notes on the stave in treble clef </a:t>
            </a:r>
            <a:br>
              <a:rPr lang="en-GB" sz="1600" b="0" dirty="0"/>
            </a:br>
            <a:r>
              <a:rPr lang="en-GB" sz="1600" b="0" dirty="0"/>
              <a:t>(see below – we use Every Green Bus Drives Fast for notes on the line and FACE in the spaces – and next slide).</a:t>
            </a:r>
          </a:p>
          <a:p>
            <a:pPr marL="342900" indent="-342900">
              <a:buFont typeface="+mj-lt"/>
              <a:buAutoNum type="arabicPeriod"/>
            </a:pPr>
            <a:endParaRPr lang="en-US" sz="2000" b="0" dirty="0"/>
          </a:p>
        </p:txBody>
      </p:sp>
      <p:pic>
        <p:nvPicPr>
          <p:cNvPr id="1026" name="Picture 2" descr="Pitch and the Stave Lines - The Basics of Music Theory">
            <a:extLst>
              <a:ext uri="{FF2B5EF4-FFF2-40B4-BE49-F238E27FC236}">
                <a16:creationId xmlns:a16="http://schemas.microsoft.com/office/drawing/2014/main" id="{4A46EF97-D07C-41B8-A158-72824CE796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872"/>
          <a:stretch/>
        </p:blipFill>
        <p:spPr bwMode="auto">
          <a:xfrm>
            <a:off x="2866910" y="5567943"/>
            <a:ext cx="5440749"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44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70B9F2-E15C-44F8-813C-23A67F22986B}"/>
              </a:ext>
            </a:extLst>
          </p:cNvPr>
          <p:cNvPicPr>
            <a:picLocks noChangeAspect="1"/>
          </p:cNvPicPr>
          <p:nvPr/>
        </p:nvPicPr>
        <p:blipFill>
          <a:blip r:embed="rId2"/>
          <a:stretch>
            <a:fillRect/>
          </a:stretch>
        </p:blipFill>
        <p:spPr>
          <a:xfrm>
            <a:off x="2994102" y="2166588"/>
            <a:ext cx="6203795" cy="3877372"/>
          </a:xfrm>
          <a:prstGeom prst="rect">
            <a:avLst/>
          </a:prstGeom>
        </p:spPr>
      </p:pic>
      <p:sp>
        <p:nvSpPr>
          <p:cNvPr id="13" name="Title 1">
            <a:extLst>
              <a:ext uri="{FF2B5EF4-FFF2-40B4-BE49-F238E27FC236}">
                <a16:creationId xmlns:a16="http://schemas.microsoft.com/office/drawing/2014/main" id="{19DFC6CA-D723-45DB-BFE3-66BD46ADEF09}"/>
              </a:ext>
            </a:extLst>
          </p:cNvPr>
          <p:cNvSpPr txBox="1">
            <a:spLocks/>
          </p:cNvSpPr>
          <p:nvPr/>
        </p:nvSpPr>
        <p:spPr>
          <a:xfrm>
            <a:off x="2994102" y="194733"/>
            <a:ext cx="9478537" cy="1505239"/>
          </a:xfrm>
          <a:prstGeom prst="rect">
            <a:avLst/>
          </a:prstGeom>
        </p:spPr>
        <p:txBody>
          <a:bodyPr anchor="b"/>
          <a:lstStyle>
            <a:lvl1pPr algn="l" defTabSz="914400" rtl="0" eaLnBrk="1" latinLnBrk="0" hangingPunct="1">
              <a:lnSpc>
                <a:spcPct val="90000"/>
              </a:lnSpc>
              <a:spcBef>
                <a:spcPct val="0"/>
              </a:spcBef>
              <a:buNone/>
              <a:defRPr sz="5400" b="1" i="0" kern="1200">
                <a:solidFill>
                  <a:srgbClr val="1B172F"/>
                </a:solidFill>
                <a:latin typeface="Cormorant SemiBold" pitchFamily="2" charset="77"/>
                <a:ea typeface="+mj-ea"/>
                <a:cs typeface="+mj-cs"/>
              </a:defRPr>
            </a:lvl1pPr>
          </a:lstStyle>
          <a:p>
            <a:r>
              <a:rPr lang="en-US" sz="4000" dirty="0"/>
              <a:t>In </a:t>
            </a:r>
            <a:r>
              <a:rPr lang="en-US" sz="4000" dirty="0">
                <a:solidFill>
                  <a:srgbClr val="977124"/>
                </a:solidFill>
              </a:rPr>
              <a:t>Music</a:t>
            </a:r>
            <a:r>
              <a:rPr lang="en-US" sz="4000" dirty="0"/>
              <a:t>, to truly succeed at Bridgewater, pupils should arrive with a knowledge of:</a:t>
            </a:r>
          </a:p>
        </p:txBody>
      </p:sp>
    </p:spTree>
    <p:extLst>
      <p:ext uri="{BB962C8B-B14F-4D97-AF65-F5344CB8AC3E}">
        <p14:creationId xmlns:p14="http://schemas.microsoft.com/office/powerpoint/2010/main" val="374830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9DFC6CA-D723-45DB-BFE3-66BD46ADEF09}"/>
              </a:ext>
            </a:extLst>
          </p:cNvPr>
          <p:cNvSpPr txBox="1">
            <a:spLocks/>
          </p:cNvSpPr>
          <p:nvPr/>
        </p:nvSpPr>
        <p:spPr>
          <a:xfrm>
            <a:off x="2994102" y="194733"/>
            <a:ext cx="9478537" cy="1505239"/>
          </a:xfrm>
          <a:prstGeom prst="rect">
            <a:avLst/>
          </a:prstGeom>
        </p:spPr>
        <p:txBody>
          <a:bodyPr anchor="b"/>
          <a:lstStyle>
            <a:lvl1pPr algn="l" defTabSz="914400" rtl="0" eaLnBrk="1" latinLnBrk="0" hangingPunct="1">
              <a:lnSpc>
                <a:spcPct val="90000"/>
              </a:lnSpc>
              <a:spcBef>
                <a:spcPct val="0"/>
              </a:spcBef>
              <a:buNone/>
              <a:defRPr sz="5400" b="1" i="0" kern="1200">
                <a:solidFill>
                  <a:srgbClr val="1B172F"/>
                </a:solidFill>
                <a:latin typeface="Cormorant SemiBold" pitchFamily="2" charset="77"/>
                <a:ea typeface="+mj-ea"/>
                <a:cs typeface="+mj-cs"/>
              </a:defRPr>
            </a:lvl1pPr>
          </a:lstStyle>
          <a:p>
            <a:r>
              <a:rPr lang="en-US" sz="4000" dirty="0"/>
              <a:t>In </a:t>
            </a:r>
            <a:r>
              <a:rPr lang="en-US" sz="4000" dirty="0">
                <a:solidFill>
                  <a:srgbClr val="977124"/>
                </a:solidFill>
              </a:rPr>
              <a:t>Music</a:t>
            </a:r>
            <a:r>
              <a:rPr lang="en-US" sz="4000" dirty="0"/>
              <a:t>, </a:t>
            </a:r>
            <a:r>
              <a:rPr lang="en-US" sz="4000" u="sng" dirty="0"/>
              <a:t>key vocabulary</a:t>
            </a:r>
            <a:r>
              <a:rPr lang="en-US" sz="4000" dirty="0"/>
              <a:t> which we use at Bridgewater includes the following: </a:t>
            </a:r>
          </a:p>
        </p:txBody>
      </p:sp>
      <p:graphicFrame>
        <p:nvGraphicFramePr>
          <p:cNvPr id="3" name="Table 3">
            <a:extLst>
              <a:ext uri="{FF2B5EF4-FFF2-40B4-BE49-F238E27FC236}">
                <a16:creationId xmlns:a16="http://schemas.microsoft.com/office/drawing/2014/main" id="{70813B5B-3FB1-802F-999E-BE3F1EAF78BD}"/>
              </a:ext>
            </a:extLst>
          </p:cNvPr>
          <p:cNvGraphicFramePr>
            <a:graphicFrameLocks noGrp="1"/>
          </p:cNvGraphicFramePr>
          <p:nvPr>
            <p:extLst>
              <p:ext uri="{D42A27DB-BD31-4B8C-83A1-F6EECF244321}">
                <p14:modId xmlns:p14="http://schemas.microsoft.com/office/powerpoint/2010/main" val="3381162976"/>
              </p:ext>
            </p:extLst>
          </p:nvPr>
        </p:nvGraphicFramePr>
        <p:xfrm>
          <a:off x="1252763" y="2806763"/>
          <a:ext cx="9686474" cy="3606800"/>
        </p:xfrm>
        <a:graphic>
          <a:graphicData uri="http://schemas.openxmlformats.org/drawingml/2006/table">
            <a:tbl>
              <a:tblPr firstRow="1" bandRow="1">
                <a:tableStyleId>{5C22544A-7EE6-4342-B048-85BDC9FD1C3A}</a:tableStyleId>
              </a:tblPr>
              <a:tblGrid>
                <a:gridCol w="2209239">
                  <a:extLst>
                    <a:ext uri="{9D8B030D-6E8A-4147-A177-3AD203B41FA5}">
                      <a16:colId xmlns:a16="http://schemas.microsoft.com/office/drawing/2014/main" val="491190019"/>
                    </a:ext>
                  </a:extLst>
                </a:gridCol>
                <a:gridCol w="7477235">
                  <a:extLst>
                    <a:ext uri="{9D8B030D-6E8A-4147-A177-3AD203B41FA5}">
                      <a16:colId xmlns:a16="http://schemas.microsoft.com/office/drawing/2014/main" val="4115082861"/>
                    </a:ext>
                  </a:extLst>
                </a:gridCol>
              </a:tblGrid>
              <a:tr h="370840">
                <a:tc>
                  <a:txBody>
                    <a:bodyPr/>
                    <a:lstStyle/>
                    <a:p>
                      <a:r>
                        <a:rPr lang="en-US" dirty="0">
                          <a:latin typeface="Lato" panose="020F0502020204030203" pitchFamily="34" charset="0"/>
                          <a:ea typeface="Lato" panose="020F0502020204030203" pitchFamily="34" charset="0"/>
                          <a:cs typeface="Lato" panose="020F0502020204030203" pitchFamily="34" charset="0"/>
                        </a:rPr>
                        <a:t>Musical Element</a:t>
                      </a:r>
                    </a:p>
                  </a:txBody>
                  <a:tcPr/>
                </a:tc>
                <a:tc>
                  <a:txBody>
                    <a:bodyPr/>
                    <a:lstStyle/>
                    <a:p>
                      <a:r>
                        <a:rPr lang="en-US" dirty="0">
                          <a:latin typeface="Lato" panose="020F0502020204030203" pitchFamily="34" charset="0"/>
                          <a:ea typeface="Lato" panose="020F0502020204030203" pitchFamily="34" charset="0"/>
                          <a:cs typeface="Lato" panose="020F0502020204030203" pitchFamily="34" charset="0"/>
                        </a:rPr>
                        <a:t>Description and examples</a:t>
                      </a:r>
                    </a:p>
                  </a:txBody>
                  <a:tcPr/>
                </a:tc>
                <a:extLst>
                  <a:ext uri="{0D108BD9-81ED-4DB2-BD59-A6C34878D82A}">
                    <a16:rowId xmlns:a16="http://schemas.microsoft.com/office/drawing/2014/main" val="1057280599"/>
                  </a:ext>
                </a:extLst>
              </a:tr>
              <a:tr h="370840">
                <a:tc>
                  <a:txBody>
                    <a:bodyPr/>
                    <a:lstStyle/>
                    <a:p>
                      <a:r>
                        <a:rPr lang="en-US" dirty="0">
                          <a:latin typeface="Lato" panose="020F0502020204030203" pitchFamily="34" charset="0"/>
                          <a:ea typeface="Lato" panose="020F0502020204030203" pitchFamily="34" charset="0"/>
                          <a:cs typeface="Lato" panose="020F0502020204030203" pitchFamily="34" charset="0"/>
                        </a:rPr>
                        <a:t>Dynamics</a:t>
                      </a:r>
                    </a:p>
                  </a:txBody>
                  <a:tcPr/>
                </a:tc>
                <a:tc>
                  <a:txBody>
                    <a:bodyPr/>
                    <a:lstStyle/>
                    <a:p>
                      <a:r>
                        <a:rPr lang="en-US" dirty="0">
                          <a:latin typeface="Lato" panose="020F0502020204030203" pitchFamily="34" charset="0"/>
                          <a:ea typeface="Lato" panose="020F0502020204030203" pitchFamily="34" charset="0"/>
                          <a:cs typeface="Lato" panose="020F0502020204030203" pitchFamily="34" charset="0"/>
                        </a:rPr>
                        <a:t>How loud or soft, </a:t>
                      </a:r>
                      <a:r>
                        <a:rPr lang="en-US" i="1" dirty="0">
                          <a:latin typeface="Lato" panose="020F0502020204030203" pitchFamily="34" charset="0"/>
                          <a:ea typeface="Lato" panose="020F0502020204030203" pitchFamily="34" charset="0"/>
                          <a:cs typeface="Lato" panose="020F0502020204030203" pitchFamily="34" charset="0"/>
                        </a:rPr>
                        <a:t>e.g. forte (loud) or crescendo (getting louder)</a:t>
                      </a:r>
                    </a:p>
                  </a:txBody>
                  <a:tcPr/>
                </a:tc>
                <a:extLst>
                  <a:ext uri="{0D108BD9-81ED-4DB2-BD59-A6C34878D82A}">
                    <a16:rowId xmlns:a16="http://schemas.microsoft.com/office/drawing/2014/main" val="2415601932"/>
                  </a:ext>
                </a:extLst>
              </a:tr>
              <a:tr h="370840">
                <a:tc>
                  <a:txBody>
                    <a:bodyPr/>
                    <a:lstStyle/>
                    <a:p>
                      <a:r>
                        <a:rPr lang="en-US" dirty="0">
                          <a:latin typeface="Lato" panose="020F0502020204030203" pitchFamily="34" charset="0"/>
                          <a:ea typeface="Lato" panose="020F0502020204030203" pitchFamily="34" charset="0"/>
                          <a:cs typeface="Lato" panose="020F0502020204030203" pitchFamily="34" charset="0"/>
                        </a:rPr>
                        <a:t>Rhythm</a:t>
                      </a:r>
                    </a:p>
                  </a:txBody>
                  <a:tcPr/>
                </a:tc>
                <a:tc>
                  <a:txBody>
                    <a:bodyPr/>
                    <a:lstStyle/>
                    <a:p>
                      <a:r>
                        <a:rPr lang="en-US" dirty="0">
                          <a:latin typeface="Lato" panose="020F0502020204030203" pitchFamily="34" charset="0"/>
                          <a:ea typeface="Lato" panose="020F0502020204030203" pitchFamily="34" charset="0"/>
                          <a:cs typeface="Lato" panose="020F0502020204030203" pitchFamily="34" charset="0"/>
                        </a:rPr>
                        <a:t>To do with the beat, </a:t>
                      </a:r>
                      <a:r>
                        <a:rPr lang="en-US" i="1" dirty="0">
                          <a:latin typeface="Lato" panose="020F0502020204030203" pitchFamily="34" charset="0"/>
                          <a:ea typeface="Lato" panose="020F0502020204030203" pitchFamily="34" charset="0"/>
                          <a:cs typeface="Lato" panose="020F0502020204030203" pitchFamily="34" charset="0"/>
                        </a:rPr>
                        <a:t>e.g. how many beats in a bar</a:t>
                      </a:r>
                    </a:p>
                  </a:txBody>
                  <a:tcPr/>
                </a:tc>
                <a:extLst>
                  <a:ext uri="{0D108BD9-81ED-4DB2-BD59-A6C34878D82A}">
                    <a16:rowId xmlns:a16="http://schemas.microsoft.com/office/drawing/2014/main" val="1733530031"/>
                  </a:ext>
                </a:extLst>
              </a:tr>
              <a:tr h="370840">
                <a:tc>
                  <a:txBody>
                    <a:bodyPr/>
                    <a:lstStyle/>
                    <a:p>
                      <a:r>
                        <a:rPr lang="en-US" dirty="0">
                          <a:latin typeface="Lato" panose="020F0502020204030203" pitchFamily="34" charset="0"/>
                          <a:ea typeface="Lato" panose="020F0502020204030203" pitchFamily="34" charset="0"/>
                          <a:cs typeface="Lato" panose="020F0502020204030203" pitchFamily="34" charset="0"/>
                        </a:rPr>
                        <a:t>Background</a:t>
                      </a:r>
                    </a:p>
                  </a:txBody>
                  <a:tcPr/>
                </a:tc>
                <a:tc>
                  <a:txBody>
                    <a:bodyPr/>
                    <a:lstStyle/>
                    <a:p>
                      <a:r>
                        <a:rPr lang="en-US" dirty="0">
                          <a:latin typeface="Lato" panose="020F0502020204030203" pitchFamily="34" charset="0"/>
                          <a:ea typeface="Lato" panose="020F0502020204030203" pitchFamily="34" charset="0"/>
                          <a:cs typeface="Lato" panose="020F0502020204030203" pitchFamily="34" charset="0"/>
                        </a:rPr>
                        <a:t>Context, </a:t>
                      </a:r>
                      <a:r>
                        <a:rPr lang="en-US" i="1" dirty="0">
                          <a:latin typeface="Lato" panose="020F0502020204030203" pitchFamily="34" charset="0"/>
                          <a:ea typeface="Lato" panose="020F0502020204030203" pitchFamily="34" charset="0"/>
                          <a:cs typeface="Lato" panose="020F0502020204030203" pitchFamily="34" charset="0"/>
                        </a:rPr>
                        <a:t>e.g. when the piece was written and for what purpose</a:t>
                      </a:r>
                    </a:p>
                  </a:txBody>
                  <a:tcPr/>
                </a:tc>
                <a:extLst>
                  <a:ext uri="{0D108BD9-81ED-4DB2-BD59-A6C34878D82A}">
                    <a16:rowId xmlns:a16="http://schemas.microsoft.com/office/drawing/2014/main" val="2035924054"/>
                  </a:ext>
                </a:extLst>
              </a:tr>
              <a:tr h="370840">
                <a:tc>
                  <a:txBody>
                    <a:bodyPr/>
                    <a:lstStyle/>
                    <a:p>
                      <a:r>
                        <a:rPr lang="en-US" dirty="0">
                          <a:latin typeface="Lato" panose="020F0502020204030203" pitchFamily="34" charset="0"/>
                          <a:ea typeface="Lato" panose="020F0502020204030203" pitchFamily="34" charset="0"/>
                          <a:cs typeface="Lato" panose="020F0502020204030203" pitchFamily="34" charset="0"/>
                        </a:rPr>
                        <a:t>Structure</a:t>
                      </a:r>
                    </a:p>
                  </a:txBody>
                  <a:tcPr/>
                </a:tc>
                <a:tc>
                  <a:txBody>
                    <a:bodyPr/>
                    <a:lstStyle/>
                    <a:p>
                      <a:r>
                        <a:rPr lang="en-US" dirty="0">
                          <a:latin typeface="Lato" panose="020F0502020204030203" pitchFamily="34" charset="0"/>
                          <a:ea typeface="Lato" panose="020F0502020204030203" pitchFamily="34" charset="0"/>
                          <a:cs typeface="Lato" panose="020F0502020204030203" pitchFamily="34" charset="0"/>
                        </a:rPr>
                        <a:t>The order of the sections, </a:t>
                      </a:r>
                      <a:r>
                        <a:rPr lang="en-US" i="1" dirty="0">
                          <a:latin typeface="Lato" panose="020F0502020204030203" pitchFamily="34" charset="0"/>
                          <a:ea typeface="Lato" panose="020F0502020204030203" pitchFamily="34" charset="0"/>
                          <a:cs typeface="Lato" panose="020F0502020204030203" pitchFamily="34" charset="0"/>
                        </a:rPr>
                        <a:t>e.g. verse/chorus or binary form</a:t>
                      </a:r>
                    </a:p>
                  </a:txBody>
                  <a:tcPr/>
                </a:tc>
                <a:extLst>
                  <a:ext uri="{0D108BD9-81ED-4DB2-BD59-A6C34878D82A}">
                    <a16:rowId xmlns:a16="http://schemas.microsoft.com/office/drawing/2014/main" val="1190658817"/>
                  </a:ext>
                </a:extLst>
              </a:tr>
              <a:tr h="370840">
                <a:tc>
                  <a:txBody>
                    <a:bodyPr/>
                    <a:lstStyle/>
                    <a:p>
                      <a:r>
                        <a:rPr lang="en-US" dirty="0">
                          <a:latin typeface="Lato" panose="020F0502020204030203" pitchFamily="34" charset="0"/>
                          <a:ea typeface="Lato" panose="020F0502020204030203" pitchFamily="34" charset="0"/>
                          <a:cs typeface="Lato" panose="020F0502020204030203" pitchFamily="34" charset="0"/>
                        </a:rPr>
                        <a:t>Melody</a:t>
                      </a:r>
                    </a:p>
                  </a:txBody>
                  <a:tcPr/>
                </a:tc>
                <a:tc>
                  <a:txBody>
                    <a:bodyPr/>
                    <a:lstStyle/>
                    <a:p>
                      <a:r>
                        <a:rPr lang="en-US" dirty="0">
                          <a:latin typeface="Lato" panose="020F0502020204030203" pitchFamily="34" charset="0"/>
                          <a:ea typeface="Lato" panose="020F0502020204030203" pitchFamily="34" charset="0"/>
                          <a:cs typeface="Lato" panose="020F0502020204030203" pitchFamily="34" charset="0"/>
                        </a:rPr>
                        <a:t>The top line of the music, </a:t>
                      </a:r>
                      <a:r>
                        <a:rPr lang="en-US" i="1" dirty="0">
                          <a:latin typeface="Lato" panose="020F0502020204030203" pitchFamily="34" charset="0"/>
                          <a:ea typeface="Lato" panose="020F0502020204030203" pitchFamily="34" charset="0"/>
                          <a:cs typeface="Lato" panose="020F0502020204030203" pitchFamily="34" charset="0"/>
                        </a:rPr>
                        <a:t>e.g. moving in steps (conjunct)</a:t>
                      </a:r>
                      <a:endParaRPr lang="en-US"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2743975945"/>
                  </a:ext>
                </a:extLst>
              </a:tr>
              <a:tr h="370840">
                <a:tc>
                  <a:txBody>
                    <a:bodyPr/>
                    <a:lstStyle/>
                    <a:p>
                      <a:r>
                        <a:rPr lang="en-US" dirty="0">
                          <a:latin typeface="Lato" panose="020F0502020204030203" pitchFamily="34" charset="0"/>
                          <a:ea typeface="Lato" panose="020F0502020204030203" pitchFamily="34" charset="0"/>
                          <a:cs typeface="Lato" panose="020F0502020204030203" pitchFamily="34" charset="0"/>
                        </a:rPr>
                        <a:t>Instrumentation</a:t>
                      </a:r>
                    </a:p>
                  </a:txBody>
                  <a:tcPr/>
                </a:tc>
                <a:tc>
                  <a:txBody>
                    <a:bodyPr/>
                    <a:lstStyle/>
                    <a:p>
                      <a:r>
                        <a:rPr lang="en-US" dirty="0">
                          <a:latin typeface="Lato" panose="020F0502020204030203" pitchFamily="34" charset="0"/>
                          <a:ea typeface="Lato" panose="020F0502020204030203" pitchFamily="34" charset="0"/>
                          <a:cs typeface="Lato" panose="020F0502020204030203" pitchFamily="34" charset="0"/>
                        </a:rPr>
                        <a:t>What instruments are being used and how are they played</a:t>
                      </a:r>
                    </a:p>
                  </a:txBody>
                  <a:tcPr/>
                </a:tc>
                <a:extLst>
                  <a:ext uri="{0D108BD9-81ED-4DB2-BD59-A6C34878D82A}">
                    <a16:rowId xmlns:a16="http://schemas.microsoft.com/office/drawing/2014/main" val="2670061892"/>
                  </a:ext>
                </a:extLst>
              </a:tr>
              <a:tr h="370840">
                <a:tc>
                  <a:txBody>
                    <a:bodyPr/>
                    <a:lstStyle/>
                    <a:p>
                      <a:r>
                        <a:rPr lang="en-US" dirty="0">
                          <a:latin typeface="Lato" panose="020F0502020204030203" pitchFamily="34" charset="0"/>
                          <a:ea typeface="Lato" panose="020F0502020204030203" pitchFamily="34" charset="0"/>
                          <a:cs typeface="Lato" panose="020F0502020204030203" pitchFamily="34" charset="0"/>
                        </a:rPr>
                        <a:t>Texture &amp; Tempo</a:t>
                      </a:r>
                    </a:p>
                  </a:txBody>
                  <a:tcPr/>
                </a:tc>
                <a:tc>
                  <a:txBody>
                    <a:bodyPr/>
                    <a:lstStyle/>
                    <a:p>
                      <a:r>
                        <a:rPr lang="en-US" dirty="0">
                          <a:latin typeface="Lato" panose="020F0502020204030203" pitchFamily="34" charset="0"/>
                          <a:ea typeface="Lato" panose="020F0502020204030203" pitchFamily="34" charset="0"/>
                          <a:cs typeface="Lato" panose="020F0502020204030203" pitchFamily="34" charset="0"/>
                        </a:rPr>
                        <a:t>Texture = layers of sound, </a:t>
                      </a:r>
                      <a:r>
                        <a:rPr lang="en-US" i="1" dirty="0">
                          <a:latin typeface="Lato" panose="020F0502020204030203" pitchFamily="34" charset="0"/>
                          <a:ea typeface="Lato" panose="020F0502020204030203" pitchFamily="34" charset="0"/>
                          <a:cs typeface="Lato" panose="020F0502020204030203" pitchFamily="34" charset="0"/>
                        </a:rPr>
                        <a:t>e.g. thick or thin</a:t>
                      </a:r>
                      <a:br>
                        <a:rPr lang="en-US" i="1" dirty="0">
                          <a:latin typeface="Lato" panose="020F0502020204030203" pitchFamily="34" charset="0"/>
                          <a:ea typeface="Lato" panose="020F0502020204030203" pitchFamily="34" charset="0"/>
                          <a:cs typeface="Lato" panose="020F0502020204030203" pitchFamily="34" charset="0"/>
                        </a:rPr>
                      </a:br>
                      <a:r>
                        <a:rPr lang="en-US" i="0" dirty="0">
                          <a:latin typeface="Lato" panose="020F0502020204030203" pitchFamily="34" charset="0"/>
                          <a:ea typeface="Lato" panose="020F0502020204030203" pitchFamily="34" charset="0"/>
                          <a:cs typeface="Lato" panose="020F0502020204030203" pitchFamily="34" charset="0"/>
                        </a:rPr>
                        <a:t>Tempo = the speed of the music, </a:t>
                      </a:r>
                      <a:r>
                        <a:rPr lang="en-US" i="1" dirty="0">
                          <a:latin typeface="Lato" panose="020F0502020204030203" pitchFamily="34" charset="0"/>
                          <a:ea typeface="Lato" panose="020F0502020204030203" pitchFamily="34" charset="0"/>
                          <a:cs typeface="Lato" panose="020F0502020204030203" pitchFamily="34" charset="0"/>
                        </a:rPr>
                        <a:t>e.g. adagio (slow) or allegro (fast)</a:t>
                      </a:r>
                      <a:endParaRPr lang="en-US" i="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2539055862"/>
                  </a:ext>
                </a:extLst>
              </a:tr>
              <a:tr h="370840">
                <a:tc>
                  <a:txBody>
                    <a:bodyPr/>
                    <a:lstStyle/>
                    <a:p>
                      <a:r>
                        <a:rPr lang="en-US" dirty="0">
                          <a:latin typeface="Lato" panose="020F0502020204030203" pitchFamily="34" charset="0"/>
                          <a:ea typeface="Lato" panose="020F0502020204030203" pitchFamily="34" charset="0"/>
                          <a:cs typeface="Lato" panose="020F0502020204030203" pitchFamily="34" charset="0"/>
                        </a:rPr>
                        <a:t>Harmony</a:t>
                      </a:r>
                    </a:p>
                  </a:txBody>
                  <a:tcPr/>
                </a:tc>
                <a:tc>
                  <a:txBody>
                    <a:bodyPr/>
                    <a:lstStyle/>
                    <a:p>
                      <a:r>
                        <a:rPr lang="en-US" dirty="0">
                          <a:latin typeface="Lato" panose="020F0502020204030203" pitchFamily="34" charset="0"/>
                          <a:ea typeface="Lato" panose="020F0502020204030203" pitchFamily="34" charset="0"/>
                          <a:cs typeface="Lato" panose="020F0502020204030203" pitchFamily="34" charset="0"/>
                        </a:rPr>
                        <a:t>To do with chords or keys, </a:t>
                      </a:r>
                      <a:r>
                        <a:rPr lang="en-US" i="1" dirty="0">
                          <a:latin typeface="Lato" panose="020F0502020204030203" pitchFamily="34" charset="0"/>
                          <a:ea typeface="Lato" panose="020F0502020204030203" pitchFamily="34" charset="0"/>
                          <a:cs typeface="Lato" panose="020F0502020204030203" pitchFamily="34" charset="0"/>
                        </a:rPr>
                        <a:t>e.g. major (happy) or minor (sad)</a:t>
                      </a:r>
                      <a:endParaRPr lang="en-US"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4237666282"/>
                  </a:ext>
                </a:extLst>
              </a:tr>
            </a:tbl>
          </a:graphicData>
        </a:graphic>
      </p:graphicFrame>
      <p:sp>
        <p:nvSpPr>
          <p:cNvPr id="4" name="TextBox 3">
            <a:extLst>
              <a:ext uri="{FF2B5EF4-FFF2-40B4-BE49-F238E27FC236}">
                <a16:creationId xmlns:a16="http://schemas.microsoft.com/office/drawing/2014/main" id="{4D05BCC5-895F-569D-0CE3-F151E63CFB12}"/>
              </a:ext>
            </a:extLst>
          </p:cNvPr>
          <p:cNvSpPr txBox="1"/>
          <p:nvPr/>
        </p:nvSpPr>
        <p:spPr>
          <a:xfrm>
            <a:off x="1027946" y="2013126"/>
            <a:ext cx="10136108" cy="369332"/>
          </a:xfrm>
          <a:prstGeom prst="rect">
            <a:avLst/>
          </a:prstGeom>
          <a:noFill/>
        </p:spPr>
        <p:txBody>
          <a:bodyPr wrap="none" rtlCol="0">
            <a:spAutoFit/>
          </a:bodyPr>
          <a:lstStyle/>
          <a:p>
            <a:r>
              <a:rPr lang="en-US" dirty="0">
                <a:latin typeface="Lato" panose="020F0502020204030203" pitchFamily="34" charset="0"/>
                <a:ea typeface="Lato" panose="020F0502020204030203" pitchFamily="34" charset="0"/>
                <a:cs typeface="Lato" panose="020F0502020204030203" pitchFamily="34" charset="0"/>
              </a:rPr>
              <a:t>We describe music using the following headings - we refer to this using the acronym DR B SMITH.</a:t>
            </a:r>
          </a:p>
        </p:txBody>
      </p:sp>
    </p:spTree>
    <p:extLst>
      <p:ext uri="{BB962C8B-B14F-4D97-AF65-F5344CB8AC3E}">
        <p14:creationId xmlns:p14="http://schemas.microsoft.com/office/powerpoint/2010/main" val="360026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dgewater Blu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dgewater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559</TotalTime>
  <Words>850</Words>
  <Application>Microsoft Macintosh PowerPoint</Application>
  <PresentationFormat>Widescreen</PresentationFormat>
  <Paragraphs>71</Paragraphs>
  <Slides>10</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Cormorant SemiBold</vt:lpstr>
      <vt:lpstr>Lato</vt:lpstr>
      <vt:lpstr>Lato Light</vt:lpstr>
      <vt:lpstr>Wingdings</vt:lpstr>
      <vt:lpstr>Bridgewater Blue </vt:lpstr>
      <vt:lpstr>Bridgewater White</vt:lpstr>
      <vt:lpstr>THE BRIDGEWATER BATON</vt:lpstr>
      <vt:lpstr>The Bridgewater journey in Music</vt:lpstr>
      <vt:lpstr>The  Bridgewater journey  in Music</vt:lpstr>
      <vt:lpstr>Further information for Music can be found at:</vt:lpstr>
      <vt:lpstr>The KS2 National Curriculum for Music states that:</vt:lpstr>
      <vt:lpstr>The KS3 National Curriculum for Music states that:</vt:lpstr>
      <vt:lpstr>In Music, it is particularly vital for us  that pupils arrive with an experience of:</vt:lpstr>
      <vt:lpstr>PowerPoint Presentation</vt:lpstr>
      <vt:lpstr>PowerPoint Presentation</vt:lpstr>
      <vt:lpstr>Further support for you in Music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Mr. T. Eden</cp:lastModifiedBy>
  <cp:revision>11</cp:revision>
  <dcterms:created xsi:type="dcterms:W3CDTF">2022-11-29T09:30:02Z</dcterms:created>
  <dcterms:modified xsi:type="dcterms:W3CDTF">2023-06-19T16:21:57Z</dcterms:modified>
</cp:coreProperties>
</file>