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3" r:id="rId2"/>
  </p:sldMasterIdLst>
  <p:notesMasterIdLst>
    <p:notesMasterId r:id="rId13"/>
  </p:notesMasterIdLst>
  <p:sldIdLst>
    <p:sldId id="260" r:id="rId3"/>
    <p:sldId id="261" r:id="rId4"/>
    <p:sldId id="262" r:id="rId5"/>
    <p:sldId id="264" r:id="rId6"/>
    <p:sldId id="276" r:id="rId7"/>
    <p:sldId id="277" r:id="rId8"/>
    <p:sldId id="278" r:id="rId9"/>
    <p:sldId id="279" r:id="rId10"/>
    <p:sldId id="280"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7124"/>
    <a:srgbClr val="1B1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40"/>
    <p:restoredTop sz="94679"/>
  </p:normalViewPr>
  <p:slideViewPr>
    <p:cSldViewPr snapToGrid="0">
      <p:cViewPr varScale="1">
        <p:scale>
          <a:sx n="173" d="100"/>
          <a:sy n="173" d="100"/>
        </p:scale>
        <p:origin x="192"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T. Eden" userId="f197e6ae-446d-4df4-964d-3ec35815900f" providerId="ADAL" clId="{B1A30CA6-6F4D-EE4F-89D6-D5402251B0AB}"/>
    <pc:docChg chg="modSld">
      <pc:chgData name="Mr. T. Eden" userId="f197e6ae-446d-4df4-964d-3ec35815900f" providerId="ADAL" clId="{B1A30CA6-6F4D-EE4F-89D6-D5402251B0AB}" dt="2023-06-19T16:23:26.907" v="56" actId="20577"/>
      <pc:docMkLst>
        <pc:docMk/>
      </pc:docMkLst>
      <pc:sldChg chg="modSp mod">
        <pc:chgData name="Mr. T. Eden" userId="f197e6ae-446d-4df4-964d-3ec35815900f" providerId="ADAL" clId="{B1A30CA6-6F4D-EE4F-89D6-D5402251B0AB}" dt="2023-06-19T16:23:08.639" v="48" actId="20577"/>
        <pc:sldMkLst>
          <pc:docMk/>
          <pc:sldMk cId="4084440601" sldId="278"/>
        </pc:sldMkLst>
        <pc:spChg chg="mod">
          <ac:chgData name="Mr. T. Eden" userId="f197e6ae-446d-4df4-964d-3ec35815900f" providerId="ADAL" clId="{B1A30CA6-6F4D-EE4F-89D6-D5402251B0AB}" dt="2023-06-19T16:22:41.199" v="21" actId="20577"/>
          <ac:spMkLst>
            <pc:docMk/>
            <pc:sldMk cId="4084440601" sldId="278"/>
            <ac:spMk id="4" creationId="{B5C67C4D-FC50-4B8E-A430-45928D070D73}"/>
          </ac:spMkLst>
        </pc:spChg>
        <pc:spChg chg="mod">
          <ac:chgData name="Mr. T. Eden" userId="f197e6ae-446d-4df4-964d-3ec35815900f" providerId="ADAL" clId="{B1A30CA6-6F4D-EE4F-89D6-D5402251B0AB}" dt="2023-06-19T16:23:08.639" v="48" actId="20577"/>
          <ac:spMkLst>
            <pc:docMk/>
            <pc:sldMk cId="4084440601" sldId="278"/>
            <ac:spMk id="5" creationId="{B2E67380-8470-454C-8C32-1EAC5B14D992}"/>
          </ac:spMkLst>
        </pc:spChg>
      </pc:sldChg>
      <pc:sldChg chg="modSp mod">
        <pc:chgData name="Mr. T. Eden" userId="f197e6ae-446d-4df4-964d-3ec35815900f" providerId="ADAL" clId="{B1A30CA6-6F4D-EE4F-89D6-D5402251B0AB}" dt="2023-06-19T16:23:26.907" v="56" actId="20577"/>
        <pc:sldMkLst>
          <pc:docMk/>
          <pc:sldMk cId="3748304913" sldId="279"/>
        </pc:sldMkLst>
        <pc:spChg chg="mod">
          <ac:chgData name="Mr. T. Eden" userId="f197e6ae-446d-4df4-964d-3ec35815900f" providerId="ADAL" clId="{B1A30CA6-6F4D-EE4F-89D6-D5402251B0AB}" dt="2023-06-19T16:23:26.907" v="56" actId="20577"/>
          <ac:spMkLst>
            <pc:docMk/>
            <pc:sldMk cId="3748304913" sldId="279"/>
            <ac:spMk id="13" creationId="{19DFC6CA-D723-45DB-BFE3-66BD46ADEF09}"/>
          </ac:spMkLst>
        </pc:spChg>
      </pc:sldChg>
    </pc:docChg>
  </pc:docChgLst>
  <pc:docChgLst>
    <pc:chgData name="Mr. T. Eden" userId="f197e6ae-446d-4df4-964d-3ec35815900f" providerId="ADAL" clId="{FFE10D9B-2CBF-AC44-A043-D372D5CC7C40}"/>
    <pc:docChg chg="custSel modSld">
      <pc:chgData name="Mr. T. Eden" userId="f197e6ae-446d-4df4-964d-3ec35815900f" providerId="ADAL" clId="{FFE10D9B-2CBF-AC44-A043-D372D5CC7C40}" dt="2023-05-09T18:02:48.516" v="104" actId="1076"/>
      <pc:docMkLst>
        <pc:docMk/>
      </pc:docMkLst>
      <pc:sldChg chg="modSp mod">
        <pc:chgData name="Mr. T. Eden" userId="f197e6ae-446d-4df4-964d-3ec35815900f" providerId="ADAL" clId="{FFE10D9B-2CBF-AC44-A043-D372D5CC7C40}" dt="2023-05-09T17:53:18.315" v="2" actId="1076"/>
        <pc:sldMkLst>
          <pc:docMk/>
          <pc:sldMk cId="3425847541" sldId="260"/>
        </pc:sldMkLst>
        <pc:spChg chg="mod">
          <ac:chgData name="Mr. T. Eden" userId="f197e6ae-446d-4df4-964d-3ec35815900f" providerId="ADAL" clId="{FFE10D9B-2CBF-AC44-A043-D372D5CC7C40}" dt="2023-05-09T17:53:18.315" v="2" actId="1076"/>
          <ac:spMkLst>
            <pc:docMk/>
            <pc:sldMk cId="3425847541" sldId="260"/>
            <ac:spMk id="7" creationId="{20091434-10D8-9EDB-7BC5-DFCA773EBC58}"/>
          </ac:spMkLst>
        </pc:spChg>
      </pc:sldChg>
      <pc:sldChg chg="addSp delSp modSp mod">
        <pc:chgData name="Mr. T. Eden" userId="f197e6ae-446d-4df4-964d-3ec35815900f" providerId="ADAL" clId="{FFE10D9B-2CBF-AC44-A043-D372D5CC7C40}" dt="2023-05-09T18:01:47.112" v="97" actId="166"/>
        <pc:sldMkLst>
          <pc:docMk/>
          <pc:sldMk cId="1185942150" sldId="261"/>
        </pc:sldMkLst>
        <pc:spChg chg="mod">
          <ac:chgData name="Mr. T. Eden" userId="f197e6ae-446d-4df4-964d-3ec35815900f" providerId="ADAL" clId="{FFE10D9B-2CBF-AC44-A043-D372D5CC7C40}" dt="2023-05-09T17:53:46.751" v="3" actId="207"/>
          <ac:spMkLst>
            <pc:docMk/>
            <pc:sldMk cId="1185942150" sldId="261"/>
            <ac:spMk id="2" creationId="{92AF60D9-64B9-6FFC-29C5-5ADA93BC4590}"/>
          </ac:spMkLst>
        </pc:spChg>
        <pc:spChg chg="add mod">
          <ac:chgData name="Mr. T. Eden" userId="f197e6ae-446d-4df4-964d-3ec35815900f" providerId="ADAL" clId="{FFE10D9B-2CBF-AC44-A043-D372D5CC7C40}" dt="2023-05-09T18:01:20.779" v="87" actId="14100"/>
          <ac:spMkLst>
            <pc:docMk/>
            <pc:sldMk cId="1185942150" sldId="261"/>
            <ac:spMk id="8" creationId="{99871C33-2918-9B36-659F-55F1BD1148C1}"/>
          </ac:spMkLst>
        </pc:spChg>
        <pc:spChg chg="add mod">
          <ac:chgData name="Mr. T. Eden" userId="f197e6ae-446d-4df4-964d-3ec35815900f" providerId="ADAL" clId="{FFE10D9B-2CBF-AC44-A043-D372D5CC7C40}" dt="2023-05-09T18:01:42.658" v="96" actId="1037"/>
          <ac:spMkLst>
            <pc:docMk/>
            <pc:sldMk cId="1185942150" sldId="261"/>
            <ac:spMk id="9" creationId="{AC37504D-7F90-D13D-D765-736477A7FD2E}"/>
          </ac:spMkLst>
        </pc:spChg>
        <pc:picChg chg="add mod">
          <ac:chgData name="Mr. T. Eden" userId="f197e6ae-446d-4df4-964d-3ec35815900f" providerId="ADAL" clId="{FFE10D9B-2CBF-AC44-A043-D372D5CC7C40}" dt="2023-05-09T18:00:06.602" v="61" actId="14100"/>
          <ac:picMkLst>
            <pc:docMk/>
            <pc:sldMk cId="1185942150" sldId="261"/>
            <ac:picMk id="5" creationId="{10DBB431-95CB-39B3-45E5-854598A3E3B8}"/>
          </ac:picMkLst>
        </pc:picChg>
        <pc:picChg chg="del">
          <ac:chgData name="Mr. T. Eden" userId="f197e6ae-446d-4df4-964d-3ec35815900f" providerId="ADAL" clId="{FFE10D9B-2CBF-AC44-A043-D372D5CC7C40}" dt="2023-05-09T17:59:57.537" v="56" actId="478"/>
          <ac:picMkLst>
            <pc:docMk/>
            <pc:sldMk cId="1185942150" sldId="261"/>
            <ac:picMk id="6" creationId="{1965234B-CF82-4BCC-B8EE-AF16B879220E}"/>
          </ac:picMkLst>
        </pc:picChg>
        <pc:picChg chg="add mod">
          <ac:chgData name="Mr. T. Eden" userId="f197e6ae-446d-4df4-964d-3ec35815900f" providerId="ADAL" clId="{FFE10D9B-2CBF-AC44-A043-D372D5CC7C40}" dt="2023-05-09T18:01:47.112" v="97" actId="166"/>
          <ac:picMkLst>
            <pc:docMk/>
            <pc:sldMk cId="1185942150" sldId="261"/>
            <ac:picMk id="7" creationId="{83E4A0CF-77DD-945E-5C87-CD97EF1881CB}"/>
          </ac:picMkLst>
        </pc:picChg>
      </pc:sldChg>
      <pc:sldChg chg="addSp delSp modSp mod">
        <pc:chgData name="Mr. T. Eden" userId="f197e6ae-446d-4df4-964d-3ec35815900f" providerId="ADAL" clId="{FFE10D9B-2CBF-AC44-A043-D372D5CC7C40}" dt="2023-05-09T18:02:48.516" v="104" actId="1076"/>
        <pc:sldMkLst>
          <pc:docMk/>
          <pc:sldMk cId="4184314823" sldId="262"/>
        </pc:sldMkLst>
        <pc:spChg chg="mod">
          <ac:chgData name="Mr. T. Eden" userId="f197e6ae-446d-4df4-964d-3ec35815900f" providerId="ADAL" clId="{FFE10D9B-2CBF-AC44-A043-D372D5CC7C40}" dt="2023-05-09T17:53:52.109" v="4" actId="1076"/>
          <ac:spMkLst>
            <pc:docMk/>
            <pc:sldMk cId="4184314823" sldId="262"/>
            <ac:spMk id="2" creationId="{92AF60D9-64B9-6FFC-29C5-5ADA93BC4590}"/>
          </ac:spMkLst>
        </pc:spChg>
        <pc:spChg chg="mod">
          <ac:chgData name="Mr. T. Eden" userId="f197e6ae-446d-4df4-964d-3ec35815900f" providerId="ADAL" clId="{FFE10D9B-2CBF-AC44-A043-D372D5CC7C40}" dt="2023-05-09T17:53:54.359" v="5" actId="1076"/>
          <ac:spMkLst>
            <pc:docMk/>
            <pc:sldMk cId="4184314823" sldId="262"/>
            <ac:spMk id="3" creationId="{1025EE31-6B25-08C9-97EE-2C6A161285BD}"/>
          </ac:spMkLst>
        </pc:spChg>
        <pc:picChg chg="add mod">
          <ac:chgData name="Mr. T. Eden" userId="f197e6ae-446d-4df4-964d-3ec35815900f" providerId="ADAL" clId="{FFE10D9B-2CBF-AC44-A043-D372D5CC7C40}" dt="2023-05-09T18:02:48.516" v="104" actId="1076"/>
          <ac:picMkLst>
            <pc:docMk/>
            <pc:sldMk cId="4184314823" sldId="262"/>
            <ac:picMk id="5" creationId="{8E3EB451-D601-3E5F-A583-BE8AC58842B3}"/>
          </ac:picMkLst>
        </pc:picChg>
        <pc:picChg chg="del">
          <ac:chgData name="Mr. T. Eden" userId="f197e6ae-446d-4df4-964d-3ec35815900f" providerId="ADAL" clId="{FFE10D9B-2CBF-AC44-A043-D372D5CC7C40}" dt="2023-05-09T18:01:56.002" v="98" actId="478"/>
          <ac:picMkLst>
            <pc:docMk/>
            <pc:sldMk cId="4184314823" sldId="262"/>
            <ac:picMk id="6" creationId="{319A8A54-2F64-4FD4-9B65-227E3CD54F76}"/>
          </ac:picMkLst>
        </pc:picChg>
      </pc:sldChg>
      <pc:sldChg chg="modSp mod">
        <pc:chgData name="Mr. T. Eden" userId="f197e6ae-446d-4df4-964d-3ec35815900f" providerId="ADAL" clId="{FFE10D9B-2CBF-AC44-A043-D372D5CC7C40}" dt="2023-05-09T17:54:01.445" v="7" actId="1076"/>
        <pc:sldMkLst>
          <pc:docMk/>
          <pc:sldMk cId="1328925079" sldId="276"/>
        </pc:sldMkLst>
        <pc:spChg chg="mod">
          <ac:chgData name="Mr. T. Eden" userId="f197e6ae-446d-4df4-964d-3ec35815900f" providerId="ADAL" clId="{FFE10D9B-2CBF-AC44-A043-D372D5CC7C40}" dt="2023-05-09T17:54:01.445" v="7" actId="1076"/>
          <ac:spMkLst>
            <pc:docMk/>
            <pc:sldMk cId="1328925079" sldId="276"/>
            <ac:spMk id="2" creationId="{AA197A07-6534-EF5D-C3DA-BD863544331C}"/>
          </ac:spMkLst>
        </pc:spChg>
      </pc:sldChg>
      <pc:sldChg chg="modSp mod">
        <pc:chgData name="Mr. T. Eden" userId="f197e6ae-446d-4df4-964d-3ec35815900f" providerId="ADAL" clId="{FFE10D9B-2CBF-AC44-A043-D372D5CC7C40}" dt="2023-05-09T17:54:14.462" v="10" actId="113"/>
        <pc:sldMkLst>
          <pc:docMk/>
          <pc:sldMk cId="2345863909" sldId="277"/>
        </pc:sldMkLst>
        <pc:spChg chg="mod">
          <ac:chgData name="Mr. T. Eden" userId="f197e6ae-446d-4df4-964d-3ec35815900f" providerId="ADAL" clId="{FFE10D9B-2CBF-AC44-A043-D372D5CC7C40}" dt="2023-05-09T17:54:05.463" v="8" actId="1076"/>
          <ac:spMkLst>
            <pc:docMk/>
            <pc:sldMk cId="2345863909" sldId="277"/>
            <ac:spMk id="2" creationId="{AA197A07-6534-EF5D-C3DA-BD863544331C}"/>
          </ac:spMkLst>
        </pc:spChg>
        <pc:spChg chg="mod">
          <ac:chgData name="Mr. T. Eden" userId="f197e6ae-446d-4df4-964d-3ec35815900f" providerId="ADAL" clId="{FFE10D9B-2CBF-AC44-A043-D372D5CC7C40}" dt="2023-05-09T17:54:14.462" v="10" actId="113"/>
          <ac:spMkLst>
            <pc:docMk/>
            <pc:sldMk cId="2345863909" sldId="277"/>
            <ac:spMk id="3" creationId="{161A6FCA-F2BA-1475-770A-330F7388E545}"/>
          </ac:spMkLst>
        </pc:spChg>
      </pc:sldChg>
      <pc:sldChg chg="modSp mod">
        <pc:chgData name="Mr. T. Eden" userId="f197e6ae-446d-4df4-964d-3ec35815900f" providerId="ADAL" clId="{FFE10D9B-2CBF-AC44-A043-D372D5CC7C40}" dt="2023-05-09T17:54:51.574" v="21" actId="20577"/>
        <pc:sldMkLst>
          <pc:docMk/>
          <pc:sldMk cId="4084440601" sldId="278"/>
        </pc:sldMkLst>
        <pc:spChg chg="mod">
          <ac:chgData name="Mr. T. Eden" userId="f197e6ae-446d-4df4-964d-3ec35815900f" providerId="ADAL" clId="{FFE10D9B-2CBF-AC44-A043-D372D5CC7C40}" dt="2023-05-09T17:54:38.344" v="14" actId="115"/>
          <ac:spMkLst>
            <pc:docMk/>
            <pc:sldMk cId="4084440601" sldId="278"/>
            <ac:spMk id="2" creationId="{AA197A07-6534-EF5D-C3DA-BD863544331C}"/>
          </ac:spMkLst>
        </pc:spChg>
        <pc:spChg chg="mod">
          <ac:chgData name="Mr. T. Eden" userId="f197e6ae-446d-4df4-964d-3ec35815900f" providerId="ADAL" clId="{FFE10D9B-2CBF-AC44-A043-D372D5CC7C40}" dt="2023-05-09T17:54:33.038" v="13" actId="1076"/>
          <ac:spMkLst>
            <pc:docMk/>
            <pc:sldMk cId="4084440601" sldId="278"/>
            <ac:spMk id="3" creationId="{161A6FCA-F2BA-1475-770A-330F7388E545}"/>
          </ac:spMkLst>
        </pc:spChg>
        <pc:spChg chg="mod">
          <ac:chgData name="Mr. T. Eden" userId="f197e6ae-446d-4df4-964d-3ec35815900f" providerId="ADAL" clId="{FFE10D9B-2CBF-AC44-A043-D372D5CC7C40}" dt="2023-05-09T17:54:44.362" v="16" actId="115"/>
          <ac:spMkLst>
            <pc:docMk/>
            <pc:sldMk cId="4084440601" sldId="278"/>
            <ac:spMk id="4" creationId="{B5C67C4D-FC50-4B8E-A430-45928D070D73}"/>
          </ac:spMkLst>
        </pc:spChg>
        <pc:spChg chg="mod">
          <ac:chgData name="Mr. T. Eden" userId="f197e6ae-446d-4df4-964d-3ec35815900f" providerId="ADAL" clId="{FFE10D9B-2CBF-AC44-A043-D372D5CC7C40}" dt="2023-05-09T17:54:51.574" v="21" actId="20577"/>
          <ac:spMkLst>
            <pc:docMk/>
            <pc:sldMk cId="4084440601" sldId="278"/>
            <ac:spMk id="5" creationId="{B2E67380-8470-454C-8C32-1EAC5B14D992}"/>
          </ac:spMkLst>
        </pc:spChg>
      </pc:sldChg>
      <pc:sldChg chg="modSp mod">
        <pc:chgData name="Mr. T. Eden" userId="f197e6ae-446d-4df4-964d-3ec35815900f" providerId="ADAL" clId="{FFE10D9B-2CBF-AC44-A043-D372D5CC7C40}" dt="2023-05-09T17:55:28.504" v="26" actId="1076"/>
        <pc:sldMkLst>
          <pc:docMk/>
          <pc:sldMk cId="3748304913" sldId="279"/>
        </pc:sldMkLst>
        <pc:spChg chg="mod">
          <ac:chgData name="Mr. T. Eden" userId="f197e6ae-446d-4df4-964d-3ec35815900f" providerId="ADAL" clId="{FFE10D9B-2CBF-AC44-A043-D372D5CC7C40}" dt="2023-05-09T17:55:01.413" v="22" actId="115"/>
          <ac:spMkLst>
            <pc:docMk/>
            <pc:sldMk cId="3748304913" sldId="279"/>
            <ac:spMk id="13" creationId="{19DFC6CA-D723-45DB-BFE3-66BD46ADEF09}"/>
          </ac:spMkLst>
        </pc:spChg>
        <pc:graphicFrameChg chg="mod">
          <ac:chgData name="Mr. T. Eden" userId="f197e6ae-446d-4df4-964d-3ec35815900f" providerId="ADAL" clId="{FFE10D9B-2CBF-AC44-A043-D372D5CC7C40}" dt="2023-05-09T17:55:28.504" v="26" actId="1076"/>
          <ac:graphicFrameMkLst>
            <pc:docMk/>
            <pc:sldMk cId="3748304913" sldId="279"/>
            <ac:graphicFrameMk id="4" creationId="{8C15155D-C005-486E-B5DC-6A60F81BD385}"/>
          </ac:graphicFrameMkLst>
        </pc:graphicFrameChg>
      </pc:sldChg>
      <pc:sldChg chg="delSp modSp mod">
        <pc:chgData name="Mr. T. Eden" userId="f197e6ae-446d-4df4-964d-3ec35815900f" providerId="ADAL" clId="{FFE10D9B-2CBF-AC44-A043-D372D5CC7C40}" dt="2023-05-09T17:57:39.642" v="54" actId="2711"/>
        <pc:sldMkLst>
          <pc:docMk/>
          <pc:sldMk cId="3600263760" sldId="280"/>
        </pc:sldMkLst>
        <pc:spChg chg="del mod">
          <ac:chgData name="Mr. T. Eden" userId="f197e6ae-446d-4df4-964d-3ec35815900f" providerId="ADAL" clId="{FFE10D9B-2CBF-AC44-A043-D372D5CC7C40}" dt="2023-05-09T17:57:00.024" v="52" actId="478"/>
          <ac:spMkLst>
            <pc:docMk/>
            <pc:sldMk cId="3600263760" sldId="280"/>
            <ac:spMk id="4" creationId="{4D05BCC5-895F-569D-0CE3-F151E63CFB12}"/>
          </ac:spMkLst>
        </pc:spChg>
        <pc:graphicFrameChg chg="mod modGraphic">
          <ac:chgData name="Mr. T. Eden" userId="f197e6ae-446d-4df4-964d-3ec35815900f" providerId="ADAL" clId="{FFE10D9B-2CBF-AC44-A043-D372D5CC7C40}" dt="2023-05-09T17:57:39.642" v="54" actId="2711"/>
          <ac:graphicFrameMkLst>
            <pc:docMk/>
            <pc:sldMk cId="3600263760" sldId="280"/>
            <ac:graphicFrameMk id="3" creationId="{70813B5B-3FB1-802F-999E-BE3F1EAF78B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87B71-E0C4-43F1-963F-08DA7412E700}"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GB"/>
        </a:p>
      </dgm:t>
    </dgm:pt>
    <dgm:pt modelId="{BADA3172-AE54-4220-9A54-D358D6F1ACF4}">
      <dgm:prSet phldrT="[Text]"/>
      <dgm:spPr/>
      <dgm:t>
        <a:bodyPr/>
        <a:lstStyle/>
        <a:p>
          <a:r>
            <a:rPr lang="en-GB"/>
            <a:t>Core Values</a:t>
          </a:r>
        </a:p>
      </dgm:t>
    </dgm:pt>
    <dgm:pt modelId="{9007522F-04FD-4533-BF25-0BE70BB8E93C}" type="parTrans" cxnId="{DB61DA38-1B1A-4D2A-97A5-C43C19CF8C97}">
      <dgm:prSet/>
      <dgm:spPr/>
      <dgm:t>
        <a:bodyPr/>
        <a:lstStyle/>
        <a:p>
          <a:endParaRPr lang="en-GB"/>
        </a:p>
      </dgm:t>
    </dgm:pt>
    <dgm:pt modelId="{A7083894-F017-4497-B31A-17C8530A2B7C}" type="sibTrans" cxnId="{DB61DA38-1B1A-4D2A-97A5-C43C19CF8C97}">
      <dgm:prSet/>
      <dgm:spPr/>
      <dgm:t>
        <a:bodyPr/>
        <a:lstStyle/>
        <a:p>
          <a:endParaRPr lang="en-GB"/>
        </a:p>
      </dgm:t>
    </dgm:pt>
    <dgm:pt modelId="{57338283-B958-4727-BA00-01D0EA2F2AED}">
      <dgm:prSet phldrT="[Text]"/>
      <dgm:spPr/>
      <dgm:t>
        <a:bodyPr/>
        <a:lstStyle/>
        <a:p>
          <a:r>
            <a:rPr lang="en-GB"/>
            <a:t>Honesty</a:t>
          </a:r>
        </a:p>
      </dgm:t>
    </dgm:pt>
    <dgm:pt modelId="{F65A5F8F-6AC3-4748-B478-AA5D17D34505}" type="parTrans" cxnId="{0B1DCCA3-F43C-4826-A649-7678168FE8D0}">
      <dgm:prSet/>
      <dgm:spPr/>
      <dgm:t>
        <a:bodyPr/>
        <a:lstStyle/>
        <a:p>
          <a:endParaRPr lang="en-GB"/>
        </a:p>
      </dgm:t>
    </dgm:pt>
    <dgm:pt modelId="{7C918217-C5FA-4F3B-9F17-55B1B4A1DAFC}" type="sibTrans" cxnId="{0B1DCCA3-F43C-4826-A649-7678168FE8D0}">
      <dgm:prSet/>
      <dgm:spPr/>
      <dgm:t>
        <a:bodyPr/>
        <a:lstStyle/>
        <a:p>
          <a:endParaRPr lang="en-GB"/>
        </a:p>
      </dgm:t>
    </dgm:pt>
    <dgm:pt modelId="{978B9BD3-3931-47FD-B499-F05BF590AE80}">
      <dgm:prSet phldrT="[Text]"/>
      <dgm:spPr/>
      <dgm:t>
        <a:bodyPr/>
        <a:lstStyle/>
        <a:p>
          <a:r>
            <a:rPr lang="en-GB"/>
            <a:t>Resilience</a:t>
          </a:r>
        </a:p>
      </dgm:t>
    </dgm:pt>
    <dgm:pt modelId="{43CB46BD-15A0-4E49-89F1-EF8516F3ADA0}" type="parTrans" cxnId="{422A1C92-07F6-493F-9DC8-474ECC6619AE}">
      <dgm:prSet/>
      <dgm:spPr/>
      <dgm:t>
        <a:bodyPr/>
        <a:lstStyle/>
        <a:p>
          <a:endParaRPr lang="en-GB"/>
        </a:p>
      </dgm:t>
    </dgm:pt>
    <dgm:pt modelId="{16F32AD5-8A94-4EA2-B039-2AE530C2F36F}" type="sibTrans" cxnId="{422A1C92-07F6-493F-9DC8-474ECC6619AE}">
      <dgm:prSet/>
      <dgm:spPr/>
      <dgm:t>
        <a:bodyPr/>
        <a:lstStyle/>
        <a:p>
          <a:endParaRPr lang="en-GB"/>
        </a:p>
      </dgm:t>
    </dgm:pt>
    <dgm:pt modelId="{12CAAFB2-95CA-4FD8-AD15-9E08AA5BFF72}">
      <dgm:prSet phldrT="[Text]"/>
      <dgm:spPr/>
      <dgm:t>
        <a:bodyPr/>
        <a:lstStyle/>
        <a:p>
          <a:r>
            <a:rPr lang="en-GB"/>
            <a:t>Integrity</a:t>
          </a:r>
        </a:p>
      </dgm:t>
    </dgm:pt>
    <dgm:pt modelId="{3E9BB831-EC28-4612-B2A2-9C653A2E5295}" type="parTrans" cxnId="{1FF6FC8D-C922-4C41-9EF5-AA82E2A8008A}">
      <dgm:prSet/>
      <dgm:spPr/>
      <dgm:t>
        <a:bodyPr/>
        <a:lstStyle/>
        <a:p>
          <a:endParaRPr lang="en-GB"/>
        </a:p>
      </dgm:t>
    </dgm:pt>
    <dgm:pt modelId="{6CEDD422-1730-430C-A78C-FB6D9D5F2F78}" type="sibTrans" cxnId="{1FF6FC8D-C922-4C41-9EF5-AA82E2A8008A}">
      <dgm:prSet/>
      <dgm:spPr/>
      <dgm:t>
        <a:bodyPr/>
        <a:lstStyle/>
        <a:p>
          <a:endParaRPr lang="en-GB"/>
        </a:p>
      </dgm:t>
    </dgm:pt>
    <dgm:pt modelId="{2CB811AA-8C5A-403F-819E-DCC3C959AE87}">
      <dgm:prSet phldrT="[Text]"/>
      <dgm:spPr/>
      <dgm:t>
        <a:bodyPr/>
        <a:lstStyle/>
        <a:p>
          <a:r>
            <a:rPr lang="en-GB"/>
            <a:t>Self-discipline</a:t>
          </a:r>
        </a:p>
      </dgm:t>
    </dgm:pt>
    <dgm:pt modelId="{CCB457A5-D6DC-481B-886F-F77D93111FB2}" type="parTrans" cxnId="{3EADADAA-936A-4978-B6A3-982F4A4EC1C6}">
      <dgm:prSet/>
      <dgm:spPr/>
      <dgm:t>
        <a:bodyPr/>
        <a:lstStyle/>
        <a:p>
          <a:endParaRPr lang="en-GB"/>
        </a:p>
      </dgm:t>
    </dgm:pt>
    <dgm:pt modelId="{F4ECA95E-E362-47AC-97D8-A0E4E33EC8BB}" type="sibTrans" cxnId="{3EADADAA-936A-4978-B6A3-982F4A4EC1C6}">
      <dgm:prSet/>
      <dgm:spPr/>
      <dgm:t>
        <a:bodyPr/>
        <a:lstStyle/>
        <a:p>
          <a:endParaRPr lang="en-GB"/>
        </a:p>
      </dgm:t>
    </dgm:pt>
    <dgm:pt modelId="{7E275F1F-72BC-4F54-BED3-A54CF2F92C90}">
      <dgm:prSet phldrT="[Text]"/>
      <dgm:spPr/>
      <dgm:t>
        <a:bodyPr/>
        <a:lstStyle/>
        <a:p>
          <a:r>
            <a:rPr lang="en-GB"/>
            <a:t>Responsibility</a:t>
          </a:r>
        </a:p>
      </dgm:t>
    </dgm:pt>
    <dgm:pt modelId="{A95C1E13-4471-4EDB-B837-889265E0C3EB}" type="parTrans" cxnId="{FEC00457-BF30-42B4-B2B0-F70E885B62C2}">
      <dgm:prSet/>
      <dgm:spPr/>
      <dgm:t>
        <a:bodyPr/>
        <a:lstStyle/>
        <a:p>
          <a:endParaRPr lang="en-GB"/>
        </a:p>
      </dgm:t>
    </dgm:pt>
    <dgm:pt modelId="{C2765B19-4B93-427B-BF72-0CCC998EA5FA}" type="sibTrans" cxnId="{FEC00457-BF30-42B4-B2B0-F70E885B62C2}">
      <dgm:prSet/>
      <dgm:spPr/>
      <dgm:t>
        <a:bodyPr/>
        <a:lstStyle/>
        <a:p>
          <a:endParaRPr lang="en-GB"/>
        </a:p>
      </dgm:t>
    </dgm:pt>
    <dgm:pt modelId="{700AC8D2-4BE0-4E06-AEDF-AFA16FE34A1B}">
      <dgm:prSet phldrT="[Text]"/>
      <dgm:spPr/>
      <dgm:t>
        <a:bodyPr/>
        <a:lstStyle/>
        <a:p>
          <a:r>
            <a:rPr lang="en-GB"/>
            <a:t>Courage</a:t>
          </a:r>
        </a:p>
      </dgm:t>
    </dgm:pt>
    <dgm:pt modelId="{B2A27BED-8646-4CCC-9E7D-E571A4C42A60}" type="parTrans" cxnId="{4BF7E437-28D0-46E6-A6E0-C78906E2F108}">
      <dgm:prSet/>
      <dgm:spPr/>
      <dgm:t>
        <a:bodyPr/>
        <a:lstStyle/>
        <a:p>
          <a:endParaRPr lang="en-GB"/>
        </a:p>
      </dgm:t>
    </dgm:pt>
    <dgm:pt modelId="{B8D56E49-6D98-4D2C-87B4-D018B24780FA}" type="sibTrans" cxnId="{4BF7E437-28D0-46E6-A6E0-C78906E2F108}">
      <dgm:prSet/>
      <dgm:spPr/>
      <dgm:t>
        <a:bodyPr/>
        <a:lstStyle/>
        <a:p>
          <a:endParaRPr lang="en-GB"/>
        </a:p>
      </dgm:t>
    </dgm:pt>
    <dgm:pt modelId="{B471A1B4-82EB-4E84-8DE0-621DC3737D77}">
      <dgm:prSet phldrT="[Text]"/>
      <dgm:spPr/>
      <dgm:t>
        <a:bodyPr/>
        <a:lstStyle/>
        <a:p>
          <a:r>
            <a:rPr lang="en-GB"/>
            <a:t>Self-motivate</a:t>
          </a:r>
        </a:p>
      </dgm:t>
    </dgm:pt>
    <dgm:pt modelId="{1221A090-AFC4-4207-BD50-DF1488A3707C}" type="parTrans" cxnId="{F1BD0C20-11FC-462A-8C88-65CF5D3DA104}">
      <dgm:prSet/>
      <dgm:spPr/>
      <dgm:t>
        <a:bodyPr/>
        <a:lstStyle/>
        <a:p>
          <a:endParaRPr lang="en-GB"/>
        </a:p>
      </dgm:t>
    </dgm:pt>
    <dgm:pt modelId="{98C1C718-1084-4D15-8F2D-66EF83562C9A}" type="sibTrans" cxnId="{F1BD0C20-11FC-462A-8C88-65CF5D3DA104}">
      <dgm:prSet/>
      <dgm:spPr/>
      <dgm:t>
        <a:bodyPr/>
        <a:lstStyle/>
        <a:p>
          <a:endParaRPr lang="en-GB"/>
        </a:p>
      </dgm:t>
    </dgm:pt>
    <dgm:pt modelId="{313781AE-7F2A-4DAC-9ECC-F6DAE2B034CD}">
      <dgm:prSet phldrT="[Text]"/>
      <dgm:spPr/>
      <dgm:t>
        <a:bodyPr/>
        <a:lstStyle/>
        <a:p>
          <a:r>
            <a:rPr lang="en-GB"/>
            <a:t>Self-belief</a:t>
          </a:r>
        </a:p>
      </dgm:t>
    </dgm:pt>
    <dgm:pt modelId="{CD8EECEC-AD82-42ED-8B34-C1371691F4E0}" type="parTrans" cxnId="{D5ABB7BC-2811-4CB6-8A90-C5F3E29F20DA}">
      <dgm:prSet/>
      <dgm:spPr/>
      <dgm:t>
        <a:bodyPr/>
        <a:lstStyle/>
        <a:p>
          <a:endParaRPr lang="en-GB"/>
        </a:p>
      </dgm:t>
    </dgm:pt>
    <dgm:pt modelId="{C4820BC4-258D-477E-8633-78D2F92C1CE0}" type="sibTrans" cxnId="{D5ABB7BC-2811-4CB6-8A90-C5F3E29F20DA}">
      <dgm:prSet/>
      <dgm:spPr/>
      <dgm:t>
        <a:bodyPr/>
        <a:lstStyle/>
        <a:p>
          <a:endParaRPr lang="en-GB"/>
        </a:p>
      </dgm:t>
    </dgm:pt>
    <dgm:pt modelId="{0E362E0F-9C6E-42F3-A981-42B2FB9BA4D1}" type="pres">
      <dgm:prSet presAssocID="{FD487B71-E0C4-43F1-963F-08DA7412E700}" presName="cycle" presStyleCnt="0">
        <dgm:presLayoutVars>
          <dgm:chMax val="1"/>
          <dgm:dir/>
          <dgm:animLvl val="ctr"/>
          <dgm:resizeHandles val="exact"/>
        </dgm:presLayoutVars>
      </dgm:prSet>
      <dgm:spPr/>
    </dgm:pt>
    <dgm:pt modelId="{130BA097-07AF-492B-8F4F-D110A15A7413}" type="pres">
      <dgm:prSet presAssocID="{BADA3172-AE54-4220-9A54-D358D6F1ACF4}" presName="centerShape" presStyleLbl="node0" presStyleIdx="0" presStyleCnt="1"/>
      <dgm:spPr/>
    </dgm:pt>
    <dgm:pt modelId="{69547339-5A08-4FD6-B3A4-48C9AEC96F36}" type="pres">
      <dgm:prSet presAssocID="{F65A5F8F-6AC3-4748-B478-AA5D17D34505}" presName="Name9" presStyleLbl="parChTrans1D2" presStyleIdx="0" presStyleCnt="8"/>
      <dgm:spPr/>
    </dgm:pt>
    <dgm:pt modelId="{B76AD1FC-094A-4921-8C2F-FE5B33CFF234}" type="pres">
      <dgm:prSet presAssocID="{F65A5F8F-6AC3-4748-B478-AA5D17D34505}" presName="connTx" presStyleLbl="parChTrans1D2" presStyleIdx="0" presStyleCnt="8"/>
      <dgm:spPr/>
    </dgm:pt>
    <dgm:pt modelId="{DA742A53-61B0-4CB3-B767-0F879D5D0CC7}" type="pres">
      <dgm:prSet presAssocID="{57338283-B958-4727-BA00-01D0EA2F2AED}" presName="node" presStyleLbl="node1" presStyleIdx="0" presStyleCnt="8">
        <dgm:presLayoutVars>
          <dgm:bulletEnabled val="1"/>
        </dgm:presLayoutVars>
      </dgm:prSet>
      <dgm:spPr/>
    </dgm:pt>
    <dgm:pt modelId="{BCFF410E-0168-47D8-9EB9-E23915F90FA2}" type="pres">
      <dgm:prSet presAssocID="{B2A27BED-8646-4CCC-9E7D-E571A4C42A60}" presName="Name9" presStyleLbl="parChTrans1D2" presStyleIdx="1" presStyleCnt="8"/>
      <dgm:spPr/>
    </dgm:pt>
    <dgm:pt modelId="{D25905BC-B65E-48A0-AF2B-ED80D521828B}" type="pres">
      <dgm:prSet presAssocID="{B2A27BED-8646-4CCC-9E7D-E571A4C42A60}" presName="connTx" presStyleLbl="parChTrans1D2" presStyleIdx="1" presStyleCnt="8"/>
      <dgm:spPr/>
    </dgm:pt>
    <dgm:pt modelId="{96DDB099-28EE-4726-BD16-41567FA0EC9D}" type="pres">
      <dgm:prSet presAssocID="{700AC8D2-4BE0-4E06-AEDF-AFA16FE34A1B}" presName="node" presStyleLbl="node1" presStyleIdx="1" presStyleCnt="8">
        <dgm:presLayoutVars>
          <dgm:bulletEnabled val="1"/>
        </dgm:presLayoutVars>
      </dgm:prSet>
      <dgm:spPr/>
    </dgm:pt>
    <dgm:pt modelId="{28A812E2-1B20-4AAD-8156-6B4C289A79A0}" type="pres">
      <dgm:prSet presAssocID="{1221A090-AFC4-4207-BD50-DF1488A3707C}" presName="Name9" presStyleLbl="parChTrans1D2" presStyleIdx="2" presStyleCnt="8"/>
      <dgm:spPr/>
    </dgm:pt>
    <dgm:pt modelId="{3A1BF63B-1810-4C9B-8719-3FE360ACD0EC}" type="pres">
      <dgm:prSet presAssocID="{1221A090-AFC4-4207-BD50-DF1488A3707C}" presName="connTx" presStyleLbl="parChTrans1D2" presStyleIdx="2" presStyleCnt="8"/>
      <dgm:spPr/>
    </dgm:pt>
    <dgm:pt modelId="{214538FA-2253-415F-BC82-DA3D8AAA3C6A}" type="pres">
      <dgm:prSet presAssocID="{B471A1B4-82EB-4E84-8DE0-621DC3737D77}" presName="node" presStyleLbl="node1" presStyleIdx="2" presStyleCnt="8">
        <dgm:presLayoutVars>
          <dgm:bulletEnabled val="1"/>
        </dgm:presLayoutVars>
      </dgm:prSet>
      <dgm:spPr/>
    </dgm:pt>
    <dgm:pt modelId="{96C73BD4-D310-40BF-9668-E7491313CDCB}" type="pres">
      <dgm:prSet presAssocID="{A95C1E13-4471-4EDB-B837-889265E0C3EB}" presName="Name9" presStyleLbl="parChTrans1D2" presStyleIdx="3" presStyleCnt="8"/>
      <dgm:spPr/>
    </dgm:pt>
    <dgm:pt modelId="{D65085AE-DBC5-460F-879F-CFC680504588}" type="pres">
      <dgm:prSet presAssocID="{A95C1E13-4471-4EDB-B837-889265E0C3EB}" presName="connTx" presStyleLbl="parChTrans1D2" presStyleIdx="3" presStyleCnt="8"/>
      <dgm:spPr/>
    </dgm:pt>
    <dgm:pt modelId="{661C5B0B-A2C9-4A71-ADE3-7477A5E78177}" type="pres">
      <dgm:prSet presAssocID="{7E275F1F-72BC-4F54-BED3-A54CF2F92C90}" presName="node" presStyleLbl="node1" presStyleIdx="3" presStyleCnt="8">
        <dgm:presLayoutVars>
          <dgm:bulletEnabled val="1"/>
        </dgm:presLayoutVars>
      </dgm:prSet>
      <dgm:spPr/>
    </dgm:pt>
    <dgm:pt modelId="{84BD910F-2B57-4085-95CB-ADBAF1187F9C}" type="pres">
      <dgm:prSet presAssocID="{43CB46BD-15A0-4E49-89F1-EF8516F3ADA0}" presName="Name9" presStyleLbl="parChTrans1D2" presStyleIdx="4" presStyleCnt="8"/>
      <dgm:spPr/>
    </dgm:pt>
    <dgm:pt modelId="{27C12D89-F659-4B77-919A-16F941B535E1}" type="pres">
      <dgm:prSet presAssocID="{43CB46BD-15A0-4E49-89F1-EF8516F3ADA0}" presName="connTx" presStyleLbl="parChTrans1D2" presStyleIdx="4" presStyleCnt="8"/>
      <dgm:spPr/>
    </dgm:pt>
    <dgm:pt modelId="{43387DA7-7BC5-4849-A706-C17EE27BFC6E}" type="pres">
      <dgm:prSet presAssocID="{978B9BD3-3931-47FD-B499-F05BF590AE80}" presName="node" presStyleLbl="node1" presStyleIdx="4" presStyleCnt="8">
        <dgm:presLayoutVars>
          <dgm:bulletEnabled val="1"/>
        </dgm:presLayoutVars>
      </dgm:prSet>
      <dgm:spPr/>
    </dgm:pt>
    <dgm:pt modelId="{9030920E-B182-41D5-8355-78F63B6CE499}" type="pres">
      <dgm:prSet presAssocID="{3E9BB831-EC28-4612-B2A2-9C653A2E5295}" presName="Name9" presStyleLbl="parChTrans1D2" presStyleIdx="5" presStyleCnt="8"/>
      <dgm:spPr/>
    </dgm:pt>
    <dgm:pt modelId="{66813DE4-4409-4E57-955C-9AD38487009D}" type="pres">
      <dgm:prSet presAssocID="{3E9BB831-EC28-4612-B2A2-9C653A2E5295}" presName="connTx" presStyleLbl="parChTrans1D2" presStyleIdx="5" presStyleCnt="8"/>
      <dgm:spPr/>
    </dgm:pt>
    <dgm:pt modelId="{9117F151-5938-47B3-95FB-4940A71EAFBC}" type="pres">
      <dgm:prSet presAssocID="{12CAAFB2-95CA-4FD8-AD15-9E08AA5BFF72}" presName="node" presStyleLbl="node1" presStyleIdx="5" presStyleCnt="8">
        <dgm:presLayoutVars>
          <dgm:bulletEnabled val="1"/>
        </dgm:presLayoutVars>
      </dgm:prSet>
      <dgm:spPr/>
    </dgm:pt>
    <dgm:pt modelId="{E552C14E-8B14-436C-99C3-A5E10C70F53D}" type="pres">
      <dgm:prSet presAssocID="{CCB457A5-D6DC-481B-886F-F77D93111FB2}" presName="Name9" presStyleLbl="parChTrans1D2" presStyleIdx="6" presStyleCnt="8"/>
      <dgm:spPr/>
    </dgm:pt>
    <dgm:pt modelId="{06DEB5BD-98D5-4F31-A458-84DD3B90061C}" type="pres">
      <dgm:prSet presAssocID="{CCB457A5-D6DC-481B-886F-F77D93111FB2}" presName="connTx" presStyleLbl="parChTrans1D2" presStyleIdx="6" presStyleCnt="8"/>
      <dgm:spPr/>
    </dgm:pt>
    <dgm:pt modelId="{C782EF14-EBFA-4E86-9C3F-6813CFCCA553}" type="pres">
      <dgm:prSet presAssocID="{2CB811AA-8C5A-403F-819E-DCC3C959AE87}" presName="node" presStyleLbl="node1" presStyleIdx="6" presStyleCnt="8">
        <dgm:presLayoutVars>
          <dgm:bulletEnabled val="1"/>
        </dgm:presLayoutVars>
      </dgm:prSet>
      <dgm:spPr/>
    </dgm:pt>
    <dgm:pt modelId="{E81B8E6E-271C-479E-BC69-6EE9817DE7AB}" type="pres">
      <dgm:prSet presAssocID="{CD8EECEC-AD82-42ED-8B34-C1371691F4E0}" presName="Name9" presStyleLbl="parChTrans1D2" presStyleIdx="7" presStyleCnt="8"/>
      <dgm:spPr/>
    </dgm:pt>
    <dgm:pt modelId="{DC43B8F9-43F3-4872-8427-6FC9C0E6FA37}" type="pres">
      <dgm:prSet presAssocID="{CD8EECEC-AD82-42ED-8B34-C1371691F4E0}" presName="connTx" presStyleLbl="parChTrans1D2" presStyleIdx="7" presStyleCnt="8"/>
      <dgm:spPr/>
    </dgm:pt>
    <dgm:pt modelId="{5946119C-444C-4804-9190-04D0CA7AEC7A}" type="pres">
      <dgm:prSet presAssocID="{313781AE-7F2A-4DAC-9ECC-F6DAE2B034CD}" presName="node" presStyleLbl="node1" presStyleIdx="7" presStyleCnt="8">
        <dgm:presLayoutVars>
          <dgm:bulletEnabled val="1"/>
        </dgm:presLayoutVars>
      </dgm:prSet>
      <dgm:spPr/>
    </dgm:pt>
  </dgm:ptLst>
  <dgm:cxnLst>
    <dgm:cxn modelId="{56E45505-7165-4B8B-9242-F978BFABC015}" type="presOf" srcId="{1221A090-AFC4-4207-BD50-DF1488A3707C}" destId="{3A1BF63B-1810-4C9B-8719-3FE360ACD0EC}" srcOrd="1" destOrd="0" presId="urn:microsoft.com/office/officeart/2005/8/layout/radial1"/>
    <dgm:cxn modelId="{F1BD0C20-11FC-462A-8C88-65CF5D3DA104}" srcId="{BADA3172-AE54-4220-9A54-D358D6F1ACF4}" destId="{B471A1B4-82EB-4E84-8DE0-621DC3737D77}" srcOrd="2" destOrd="0" parTransId="{1221A090-AFC4-4207-BD50-DF1488A3707C}" sibTransId="{98C1C718-1084-4D15-8F2D-66EF83562C9A}"/>
    <dgm:cxn modelId="{2FD00C21-F0BF-4E4A-A3CA-C0844094B5B1}" type="presOf" srcId="{CD8EECEC-AD82-42ED-8B34-C1371691F4E0}" destId="{E81B8E6E-271C-479E-BC69-6EE9817DE7AB}" srcOrd="0" destOrd="0" presId="urn:microsoft.com/office/officeart/2005/8/layout/radial1"/>
    <dgm:cxn modelId="{BF34B129-2F6F-4115-8331-4BAFEA40E2CB}" type="presOf" srcId="{43CB46BD-15A0-4E49-89F1-EF8516F3ADA0}" destId="{84BD910F-2B57-4085-95CB-ADBAF1187F9C}" srcOrd="0" destOrd="0" presId="urn:microsoft.com/office/officeart/2005/8/layout/radial1"/>
    <dgm:cxn modelId="{4BF7E437-28D0-46E6-A6E0-C78906E2F108}" srcId="{BADA3172-AE54-4220-9A54-D358D6F1ACF4}" destId="{700AC8D2-4BE0-4E06-AEDF-AFA16FE34A1B}" srcOrd="1" destOrd="0" parTransId="{B2A27BED-8646-4CCC-9E7D-E571A4C42A60}" sibTransId="{B8D56E49-6D98-4D2C-87B4-D018B24780FA}"/>
    <dgm:cxn modelId="{DB61DA38-1B1A-4D2A-97A5-C43C19CF8C97}" srcId="{FD487B71-E0C4-43F1-963F-08DA7412E700}" destId="{BADA3172-AE54-4220-9A54-D358D6F1ACF4}" srcOrd="0" destOrd="0" parTransId="{9007522F-04FD-4533-BF25-0BE70BB8E93C}" sibTransId="{A7083894-F017-4497-B31A-17C8530A2B7C}"/>
    <dgm:cxn modelId="{C9E99E3C-85AE-4C81-976D-EC823CC5D9EA}" type="presOf" srcId="{BADA3172-AE54-4220-9A54-D358D6F1ACF4}" destId="{130BA097-07AF-492B-8F4F-D110A15A7413}" srcOrd="0" destOrd="0" presId="urn:microsoft.com/office/officeart/2005/8/layout/radial1"/>
    <dgm:cxn modelId="{5E779841-4889-4D8F-900A-A1463C02F506}" type="presOf" srcId="{3E9BB831-EC28-4612-B2A2-9C653A2E5295}" destId="{9030920E-B182-41D5-8355-78F63B6CE499}" srcOrd="0" destOrd="0" presId="urn:microsoft.com/office/officeart/2005/8/layout/radial1"/>
    <dgm:cxn modelId="{BEA60A56-831D-402F-8D9C-B1EDE94EE4AA}" type="presOf" srcId="{43CB46BD-15A0-4E49-89F1-EF8516F3ADA0}" destId="{27C12D89-F659-4B77-919A-16F941B535E1}" srcOrd="1" destOrd="0" presId="urn:microsoft.com/office/officeart/2005/8/layout/radial1"/>
    <dgm:cxn modelId="{FEC00457-BF30-42B4-B2B0-F70E885B62C2}" srcId="{BADA3172-AE54-4220-9A54-D358D6F1ACF4}" destId="{7E275F1F-72BC-4F54-BED3-A54CF2F92C90}" srcOrd="3" destOrd="0" parTransId="{A95C1E13-4471-4EDB-B837-889265E0C3EB}" sibTransId="{C2765B19-4B93-427B-BF72-0CCC998EA5FA}"/>
    <dgm:cxn modelId="{6494FE60-F480-4217-A4A6-A105DC6F4226}" type="presOf" srcId="{A95C1E13-4471-4EDB-B837-889265E0C3EB}" destId="{96C73BD4-D310-40BF-9668-E7491313CDCB}" srcOrd="0" destOrd="0" presId="urn:microsoft.com/office/officeart/2005/8/layout/radial1"/>
    <dgm:cxn modelId="{3FAA3463-1DFE-409C-85D1-F7CAB91AD98C}" type="presOf" srcId="{F65A5F8F-6AC3-4748-B478-AA5D17D34505}" destId="{B76AD1FC-094A-4921-8C2F-FE5B33CFF234}" srcOrd="1" destOrd="0" presId="urn:microsoft.com/office/officeart/2005/8/layout/radial1"/>
    <dgm:cxn modelId="{008A2A6F-18BB-40FF-B7A3-5D95BA428FF0}" type="presOf" srcId="{3E9BB831-EC28-4612-B2A2-9C653A2E5295}" destId="{66813DE4-4409-4E57-955C-9AD38487009D}" srcOrd="1" destOrd="0" presId="urn:microsoft.com/office/officeart/2005/8/layout/radial1"/>
    <dgm:cxn modelId="{DFD76C89-30D6-4F1B-AB07-2AA767ECBA7A}" type="presOf" srcId="{CCB457A5-D6DC-481B-886F-F77D93111FB2}" destId="{06DEB5BD-98D5-4F31-A458-84DD3B90061C}" srcOrd="1" destOrd="0" presId="urn:microsoft.com/office/officeart/2005/8/layout/radial1"/>
    <dgm:cxn modelId="{1FF6FC8D-C922-4C41-9EF5-AA82E2A8008A}" srcId="{BADA3172-AE54-4220-9A54-D358D6F1ACF4}" destId="{12CAAFB2-95CA-4FD8-AD15-9E08AA5BFF72}" srcOrd="5" destOrd="0" parTransId="{3E9BB831-EC28-4612-B2A2-9C653A2E5295}" sibTransId="{6CEDD422-1730-430C-A78C-FB6D9D5F2F78}"/>
    <dgm:cxn modelId="{40C9888E-95EE-4830-94AF-03BC6EAAC461}" type="presOf" srcId="{FD487B71-E0C4-43F1-963F-08DA7412E700}" destId="{0E362E0F-9C6E-42F3-A981-42B2FB9BA4D1}" srcOrd="0" destOrd="0" presId="urn:microsoft.com/office/officeart/2005/8/layout/radial1"/>
    <dgm:cxn modelId="{B98F4591-5FFA-4BCA-8B96-B4A8D758D78B}" type="presOf" srcId="{7E275F1F-72BC-4F54-BED3-A54CF2F92C90}" destId="{661C5B0B-A2C9-4A71-ADE3-7477A5E78177}" srcOrd="0" destOrd="0" presId="urn:microsoft.com/office/officeart/2005/8/layout/radial1"/>
    <dgm:cxn modelId="{422A1C92-07F6-493F-9DC8-474ECC6619AE}" srcId="{BADA3172-AE54-4220-9A54-D358D6F1ACF4}" destId="{978B9BD3-3931-47FD-B499-F05BF590AE80}" srcOrd="4" destOrd="0" parTransId="{43CB46BD-15A0-4E49-89F1-EF8516F3ADA0}" sibTransId="{16F32AD5-8A94-4EA2-B039-2AE530C2F36F}"/>
    <dgm:cxn modelId="{9DDF5D97-E6B9-493F-9197-B72BE026EC25}" type="presOf" srcId="{57338283-B958-4727-BA00-01D0EA2F2AED}" destId="{DA742A53-61B0-4CB3-B767-0F879D5D0CC7}" srcOrd="0" destOrd="0" presId="urn:microsoft.com/office/officeart/2005/8/layout/radial1"/>
    <dgm:cxn modelId="{CD533B9B-0526-4E5D-9C83-8508AD702A44}" type="presOf" srcId="{CCB457A5-D6DC-481B-886F-F77D93111FB2}" destId="{E552C14E-8B14-436C-99C3-A5E10C70F53D}" srcOrd="0" destOrd="0" presId="urn:microsoft.com/office/officeart/2005/8/layout/radial1"/>
    <dgm:cxn modelId="{0B1DCCA3-F43C-4826-A649-7678168FE8D0}" srcId="{BADA3172-AE54-4220-9A54-D358D6F1ACF4}" destId="{57338283-B958-4727-BA00-01D0EA2F2AED}" srcOrd="0" destOrd="0" parTransId="{F65A5F8F-6AC3-4748-B478-AA5D17D34505}" sibTransId="{7C918217-C5FA-4F3B-9F17-55B1B4A1DAFC}"/>
    <dgm:cxn modelId="{80EE21A4-6CB0-46B1-A2A5-41874A6B1335}" type="presOf" srcId="{2CB811AA-8C5A-403F-819E-DCC3C959AE87}" destId="{C782EF14-EBFA-4E86-9C3F-6813CFCCA553}" srcOrd="0" destOrd="0" presId="urn:microsoft.com/office/officeart/2005/8/layout/radial1"/>
    <dgm:cxn modelId="{CC0789A4-8060-494D-A582-967EFD8CDBB0}" type="presOf" srcId="{313781AE-7F2A-4DAC-9ECC-F6DAE2B034CD}" destId="{5946119C-444C-4804-9190-04D0CA7AEC7A}" srcOrd="0" destOrd="0" presId="urn:microsoft.com/office/officeart/2005/8/layout/radial1"/>
    <dgm:cxn modelId="{3EADADAA-936A-4978-B6A3-982F4A4EC1C6}" srcId="{BADA3172-AE54-4220-9A54-D358D6F1ACF4}" destId="{2CB811AA-8C5A-403F-819E-DCC3C959AE87}" srcOrd="6" destOrd="0" parTransId="{CCB457A5-D6DC-481B-886F-F77D93111FB2}" sibTransId="{F4ECA95E-E362-47AC-97D8-A0E4E33EC8BB}"/>
    <dgm:cxn modelId="{6194EAAD-E110-4E1C-AA49-878F84F81782}" type="presOf" srcId="{F65A5F8F-6AC3-4748-B478-AA5D17D34505}" destId="{69547339-5A08-4FD6-B3A4-48C9AEC96F36}" srcOrd="0" destOrd="0" presId="urn:microsoft.com/office/officeart/2005/8/layout/radial1"/>
    <dgm:cxn modelId="{B91C5CB0-7686-4468-B0C1-B8B0F88C44DB}" type="presOf" srcId="{B471A1B4-82EB-4E84-8DE0-621DC3737D77}" destId="{214538FA-2253-415F-BC82-DA3D8AAA3C6A}" srcOrd="0" destOrd="0" presId="urn:microsoft.com/office/officeart/2005/8/layout/radial1"/>
    <dgm:cxn modelId="{1FF4AAB0-38B5-4F8B-8600-86A1FFA69BC0}" type="presOf" srcId="{12CAAFB2-95CA-4FD8-AD15-9E08AA5BFF72}" destId="{9117F151-5938-47B3-95FB-4940A71EAFBC}" srcOrd="0" destOrd="0" presId="urn:microsoft.com/office/officeart/2005/8/layout/radial1"/>
    <dgm:cxn modelId="{F45E6DBC-7920-4203-A707-B525B3EA2CA9}" type="presOf" srcId="{1221A090-AFC4-4207-BD50-DF1488A3707C}" destId="{28A812E2-1B20-4AAD-8156-6B4C289A79A0}" srcOrd="0" destOrd="0" presId="urn:microsoft.com/office/officeart/2005/8/layout/radial1"/>
    <dgm:cxn modelId="{D5ABB7BC-2811-4CB6-8A90-C5F3E29F20DA}" srcId="{BADA3172-AE54-4220-9A54-D358D6F1ACF4}" destId="{313781AE-7F2A-4DAC-9ECC-F6DAE2B034CD}" srcOrd="7" destOrd="0" parTransId="{CD8EECEC-AD82-42ED-8B34-C1371691F4E0}" sibTransId="{C4820BC4-258D-477E-8633-78D2F92C1CE0}"/>
    <dgm:cxn modelId="{517832BD-AFA9-4E2F-926F-F36E3722384D}" type="presOf" srcId="{B2A27BED-8646-4CCC-9E7D-E571A4C42A60}" destId="{D25905BC-B65E-48A0-AF2B-ED80D521828B}" srcOrd="1" destOrd="0" presId="urn:microsoft.com/office/officeart/2005/8/layout/radial1"/>
    <dgm:cxn modelId="{5674D1D8-4070-4F4C-9629-DA5F9F52131F}" type="presOf" srcId="{B2A27BED-8646-4CCC-9E7D-E571A4C42A60}" destId="{BCFF410E-0168-47D8-9EB9-E23915F90FA2}" srcOrd="0" destOrd="0" presId="urn:microsoft.com/office/officeart/2005/8/layout/radial1"/>
    <dgm:cxn modelId="{B4AB89E4-A625-40D5-A7F7-EFDA6357EE76}" type="presOf" srcId="{A95C1E13-4471-4EDB-B837-889265E0C3EB}" destId="{D65085AE-DBC5-460F-879F-CFC680504588}" srcOrd="1" destOrd="0" presId="urn:microsoft.com/office/officeart/2005/8/layout/radial1"/>
    <dgm:cxn modelId="{4157F7F1-8749-4877-9ADF-A9E37D8D18CB}" type="presOf" srcId="{978B9BD3-3931-47FD-B499-F05BF590AE80}" destId="{43387DA7-7BC5-4849-A706-C17EE27BFC6E}" srcOrd="0" destOrd="0" presId="urn:microsoft.com/office/officeart/2005/8/layout/radial1"/>
    <dgm:cxn modelId="{D9B18AF3-0343-48E8-9F14-7142732B809B}" type="presOf" srcId="{700AC8D2-4BE0-4E06-AEDF-AFA16FE34A1B}" destId="{96DDB099-28EE-4726-BD16-41567FA0EC9D}" srcOrd="0" destOrd="0" presId="urn:microsoft.com/office/officeart/2005/8/layout/radial1"/>
    <dgm:cxn modelId="{4B42E9FE-9E47-49A2-ACFB-30E6EFDC055B}" type="presOf" srcId="{CD8EECEC-AD82-42ED-8B34-C1371691F4E0}" destId="{DC43B8F9-43F3-4872-8427-6FC9C0E6FA37}" srcOrd="1" destOrd="0" presId="urn:microsoft.com/office/officeart/2005/8/layout/radial1"/>
    <dgm:cxn modelId="{850FC1A0-C3AB-4036-8F0D-CD8D370290E1}" type="presParOf" srcId="{0E362E0F-9C6E-42F3-A981-42B2FB9BA4D1}" destId="{130BA097-07AF-492B-8F4F-D110A15A7413}" srcOrd="0" destOrd="0" presId="urn:microsoft.com/office/officeart/2005/8/layout/radial1"/>
    <dgm:cxn modelId="{706B4DC2-0C40-48CB-96BE-0925B445591B}" type="presParOf" srcId="{0E362E0F-9C6E-42F3-A981-42B2FB9BA4D1}" destId="{69547339-5A08-4FD6-B3A4-48C9AEC96F36}" srcOrd="1" destOrd="0" presId="urn:microsoft.com/office/officeart/2005/8/layout/radial1"/>
    <dgm:cxn modelId="{8B1B96BE-2DFE-43D9-85AC-70C1D44A186D}" type="presParOf" srcId="{69547339-5A08-4FD6-B3A4-48C9AEC96F36}" destId="{B76AD1FC-094A-4921-8C2F-FE5B33CFF234}" srcOrd="0" destOrd="0" presId="urn:microsoft.com/office/officeart/2005/8/layout/radial1"/>
    <dgm:cxn modelId="{27058245-1E9A-468A-BF50-AF5BB321C775}" type="presParOf" srcId="{0E362E0F-9C6E-42F3-A981-42B2FB9BA4D1}" destId="{DA742A53-61B0-4CB3-B767-0F879D5D0CC7}" srcOrd="2" destOrd="0" presId="urn:microsoft.com/office/officeart/2005/8/layout/radial1"/>
    <dgm:cxn modelId="{DBADDAFD-39F4-4771-99C7-36A1FBF420A4}" type="presParOf" srcId="{0E362E0F-9C6E-42F3-A981-42B2FB9BA4D1}" destId="{BCFF410E-0168-47D8-9EB9-E23915F90FA2}" srcOrd="3" destOrd="0" presId="urn:microsoft.com/office/officeart/2005/8/layout/radial1"/>
    <dgm:cxn modelId="{0B4B4CC2-27BF-4B32-926B-E3A0799FAD42}" type="presParOf" srcId="{BCFF410E-0168-47D8-9EB9-E23915F90FA2}" destId="{D25905BC-B65E-48A0-AF2B-ED80D521828B}" srcOrd="0" destOrd="0" presId="urn:microsoft.com/office/officeart/2005/8/layout/radial1"/>
    <dgm:cxn modelId="{A306C493-EDF2-4C2C-808B-963E85AD8AC4}" type="presParOf" srcId="{0E362E0F-9C6E-42F3-A981-42B2FB9BA4D1}" destId="{96DDB099-28EE-4726-BD16-41567FA0EC9D}" srcOrd="4" destOrd="0" presId="urn:microsoft.com/office/officeart/2005/8/layout/radial1"/>
    <dgm:cxn modelId="{FE867672-D8D9-4971-974C-ECE33412D6CC}" type="presParOf" srcId="{0E362E0F-9C6E-42F3-A981-42B2FB9BA4D1}" destId="{28A812E2-1B20-4AAD-8156-6B4C289A79A0}" srcOrd="5" destOrd="0" presId="urn:microsoft.com/office/officeart/2005/8/layout/radial1"/>
    <dgm:cxn modelId="{C93A82F0-9599-4300-B8CE-5BD3B86814B9}" type="presParOf" srcId="{28A812E2-1B20-4AAD-8156-6B4C289A79A0}" destId="{3A1BF63B-1810-4C9B-8719-3FE360ACD0EC}" srcOrd="0" destOrd="0" presId="urn:microsoft.com/office/officeart/2005/8/layout/radial1"/>
    <dgm:cxn modelId="{6EB37F05-B971-4900-999F-4E07C5EF03AE}" type="presParOf" srcId="{0E362E0F-9C6E-42F3-A981-42B2FB9BA4D1}" destId="{214538FA-2253-415F-BC82-DA3D8AAA3C6A}" srcOrd="6" destOrd="0" presId="urn:microsoft.com/office/officeart/2005/8/layout/radial1"/>
    <dgm:cxn modelId="{CC964F92-7226-4C8A-97DC-099D9DCD6869}" type="presParOf" srcId="{0E362E0F-9C6E-42F3-A981-42B2FB9BA4D1}" destId="{96C73BD4-D310-40BF-9668-E7491313CDCB}" srcOrd="7" destOrd="0" presId="urn:microsoft.com/office/officeart/2005/8/layout/radial1"/>
    <dgm:cxn modelId="{42ACD85E-1FA3-4DF7-A5C2-6DAA0AC8DE9B}" type="presParOf" srcId="{96C73BD4-D310-40BF-9668-E7491313CDCB}" destId="{D65085AE-DBC5-460F-879F-CFC680504588}" srcOrd="0" destOrd="0" presId="urn:microsoft.com/office/officeart/2005/8/layout/radial1"/>
    <dgm:cxn modelId="{FC07D819-E9BC-4CDD-9CE0-9F86A0942096}" type="presParOf" srcId="{0E362E0F-9C6E-42F3-A981-42B2FB9BA4D1}" destId="{661C5B0B-A2C9-4A71-ADE3-7477A5E78177}" srcOrd="8" destOrd="0" presId="urn:microsoft.com/office/officeart/2005/8/layout/radial1"/>
    <dgm:cxn modelId="{64C32554-7F9C-48AF-B95F-A1ED36FFC7F7}" type="presParOf" srcId="{0E362E0F-9C6E-42F3-A981-42B2FB9BA4D1}" destId="{84BD910F-2B57-4085-95CB-ADBAF1187F9C}" srcOrd="9" destOrd="0" presId="urn:microsoft.com/office/officeart/2005/8/layout/radial1"/>
    <dgm:cxn modelId="{9F4BBB9C-5701-4AB2-925D-183750BA4220}" type="presParOf" srcId="{84BD910F-2B57-4085-95CB-ADBAF1187F9C}" destId="{27C12D89-F659-4B77-919A-16F941B535E1}" srcOrd="0" destOrd="0" presId="urn:microsoft.com/office/officeart/2005/8/layout/radial1"/>
    <dgm:cxn modelId="{AFBD73ED-76A9-4F2A-8A31-37BB0261EA68}" type="presParOf" srcId="{0E362E0F-9C6E-42F3-A981-42B2FB9BA4D1}" destId="{43387DA7-7BC5-4849-A706-C17EE27BFC6E}" srcOrd="10" destOrd="0" presId="urn:microsoft.com/office/officeart/2005/8/layout/radial1"/>
    <dgm:cxn modelId="{B23ECAB6-E91F-4410-9F9B-3F30C8C57567}" type="presParOf" srcId="{0E362E0F-9C6E-42F3-A981-42B2FB9BA4D1}" destId="{9030920E-B182-41D5-8355-78F63B6CE499}" srcOrd="11" destOrd="0" presId="urn:microsoft.com/office/officeart/2005/8/layout/radial1"/>
    <dgm:cxn modelId="{BE1015A5-926F-4D62-B7D0-E2152F149106}" type="presParOf" srcId="{9030920E-B182-41D5-8355-78F63B6CE499}" destId="{66813DE4-4409-4E57-955C-9AD38487009D}" srcOrd="0" destOrd="0" presId="urn:microsoft.com/office/officeart/2005/8/layout/radial1"/>
    <dgm:cxn modelId="{4D2C6A38-11BC-4541-8E0E-0B2F0D618FB9}" type="presParOf" srcId="{0E362E0F-9C6E-42F3-A981-42B2FB9BA4D1}" destId="{9117F151-5938-47B3-95FB-4940A71EAFBC}" srcOrd="12" destOrd="0" presId="urn:microsoft.com/office/officeart/2005/8/layout/radial1"/>
    <dgm:cxn modelId="{0A2A0064-EDC2-4D40-AE92-3C8713616829}" type="presParOf" srcId="{0E362E0F-9C6E-42F3-A981-42B2FB9BA4D1}" destId="{E552C14E-8B14-436C-99C3-A5E10C70F53D}" srcOrd="13" destOrd="0" presId="urn:microsoft.com/office/officeart/2005/8/layout/radial1"/>
    <dgm:cxn modelId="{74A3E404-8D0B-4D57-8745-DB0B88DF6B41}" type="presParOf" srcId="{E552C14E-8B14-436C-99C3-A5E10C70F53D}" destId="{06DEB5BD-98D5-4F31-A458-84DD3B90061C}" srcOrd="0" destOrd="0" presId="urn:microsoft.com/office/officeart/2005/8/layout/radial1"/>
    <dgm:cxn modelId="{9C845A84-913F-487C-825E-70B005DD4EB8}" type="presParOf" srcId="{0E362E0F-9C6E-42F3-A981-42B2FB9BA4D1}" destId="{C782EF14-EBFA-4E86-9C3F-6813CFCCA553}" srcOrd="14" destOrd="0" presId="urn:microsoft.com/office/officeart/2005/8/layout/radial1"/>
    <dgm:cxn modelId="{7E33B909-C176-4006-8EDF-51BE6538F3C3}" type="presParOf" srcId="{0E362E0F-9C6E-42F3-A981-42B2FB9BA4D1}" destId="{E81B8E6E-271C-479E-BC69-6EE9817DE7AB}" srcOrd="15" destOrd="0" presId="urn:microsoft.com/office/officeart/2005/8/layout/radial1"/>
    <dgm:cxn modelId="{7F79DE7E-5D36-4019-9FA6-8EE55273B473}" type="presParOf" srcId="{E81B8E6E-271C-479E-BC69-6EE9817DE7AB}" destId="{DC43B8F9-43F3-4872-8427-6FC9C0E6FA37}" srcOrd="0" destOrd="0" presId="urn:microsoft.com/office/officeart/2005/8/layout/radial1"/>
    <dgm:cxn modelId="{0C2A5761-9600-4A62-988F-E3333890DBDF}" type="presParOf" srcId="{0E362E0F-9C6E-42F3-A981-42B2FB9BA4D1}" destId="{5946119C-444C-4804-9190-04D0CA7AEC7A}"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BA097-07AF-492B-8F4F-D110A15A7413}">
      <dsp:nvSpPr>
        <dsp:cNvPr id="0" name=""/>
        <dsp:cNvSpPr/>
      </dsp:nvSpPr>
      <dsp:spPr>
        <a:xfrm>
          <a:off x="2874564" y="1694934"/>
          <a:ext cx="994408" cy="99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Core Values</a:t>
          </a:r>
        </a:p>
      </dsp:txBody>
      <dsp:txXfrm>
        <a:off x="3020192" y="1840562"/>
        <a:ext cx="703152" cy="703152"/>
      </dsp:txXfrm>
    </dsp:sp>
    <dsp:sp modelId="{69547339-5A08-4FD6-B3A4-48C9AEC96F36}">
      <dsp:nvSpPr>
        <dsp:cNvPr id="0" name=""/>
        <dsp:cNvSpPr/>
      </dsp:nvSpPr>
      <dsp:spPr>
        <a:xfrm rot="16200000">
          <a:off x="3023083" y="1332978"/>
          <a:ext cx="697370" cy="26542"/>
        </a:xfrm>
        <a:custGeom>
          <a:avLst/>
          <a:gdLst/>
          <a:ahLst/>
          <a:cxnLst/>
          <a:rect l="0" t="0" r="0" b="0"/>
          <a:pathLst>
            <a:path>
              <a:moveTo>
                <a:pt x="0" y="13271"/>
              </a:moveTo>
              <a:lnTo>
                <a:pt x="697370" y="132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354334" y="1328815"/>
        <a:ext cx="34868" cy="34868"/>
      </dsp:txXfrm>
    </dsp:sp>
    <dsp:sp modelId="{DA742A53-61B0-4CB3-B767-0F879D5D0CC7}">
      <dsp:nvSpPr>
        <dsp:cNvPr id="0" name=""/>
        <dsp:cNvSpPr/>
      </dsp:nvSpPr>
      <dsp:spPr>
        <a:xfrm>
          <a:off x="2874564" y="3156"/>
          <a:ext cx="994408" cy="99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Honesty</a:t>
          </a:r>
        </a:p>
      </dsp:txBody>
      <dsp:txXfrm>
        <a:off x="3020192" y="148784"/>
        <a:ext cx="703152" cy="703152"/>
      </dsp:txXfrm>
    </dsp:sp>
    <dsp:sp modelId="{BCFF410E-0168-47D8-9EB9-E23915F90FA2}">
      <dsp:nvSpPr>
        <dsp:cNvPr id="0" name=""/>
        <dsp:cNvSpPr/>
      </dsp:nvSpPr>
      <dsp:spPr>
        <a:xfrm rot="18900000">
          <a:off x="3621217" y="1580733"/>
          <a:ext cx="697370" cy="26542"/>
        </a:xfrm>
        <a:custGeom>
          <a:avLst/>
          <a:gdLst/>
          <a:ahLst/>
          <a:cxnLst/>
          <a:rect l="0" t="0" r="0" b="0"/>
          <a:pathLst>
            <a:path>
              <a:moveTo>
                <a:pt x="0" y="13271"/>
              </a:moveTo>
              <a:lnTo>
                <a:pt x="697370" y="132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52468" y="1576570"/>
        <a:ext cx="34868" cy="34868"/>
      </dsp:txXfrm>
    </dsp:sp>
    <dsp:sp modelId="{96DDB099-28EE-4726-BD16-41567FA0EC9D}">
      <dsp:nvSpPr>
        <dsp:cNvPr id="0" name=""/>
        <dsp:cNvSpPr/>
      </dsp:nvSpPr>
      <dsp:spPr>
        <a:xfrm>
          <a:off x="4070832" y="498666"/>
          <a:ext cx="994408" cy="99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Courage</a:t>
          </a:r>
        </a:p>
      </dsp:txBody>
      <dsp:txXfrm>
        <a:off x="4216460" y="644294"/>
        <a:ext cx="703152" cy="703152"/>
      </dsp:txXfrm>
    </dsp:sp>
    <dsp:sp modelId="{28A812E2-1B20-4AAD-8156-6B4C289A79A0}">
      <dsp:nvSpPr>
        <dsp:cNvPr id="0" name=""/>
        <dsp:cNvSpPr/>
      </dsp:nvSpPr>
      <dsp:spPr>
        <a:xfrm>
          <a:off x="3868972" y="2178867"/>
          <a:ext cx="697370" cy="26542"/>
        </a:xfrm>
        <a:custGeom>
          <a:avLst/>
          <a:gdLst/>
          <a:ahLst/>
          <a:cxnLst/>
          <a:rect l="0" t="0" r="0" b="0"/>
          <a:pathLst>
            <a:path>
              <a:moveTo>
                <a:pt x="0" y="13271"/>
              </a:moveTo>
              <a:lnTo>
                <a:pt x="697370" y="132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200223" y="2174704"/>
        <a:ext cx="34868" cy="34868"/>
      </dsp:txXfrm>
    </dsp:sp>
    <dsp:sp modelId="{214538FA-2253-415F-BC82-DA3D8AAA3C6A}">
      <dsp:nvSpPr>
        <dsp:cNvPr id="0" name=""/>
        <dsp:cNvSpPr/>
      </dsp:nvSpPr>
      <dsp:spPr>
        <a:xfrm>
          <a:off x="4566342" y="1694934"/>
          <a:ext cx="994408" cy="99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Self-motivate</a:t>
          </a:r>
        </a:p>
      </dsp:txBody>
      <dsp:txXfrm>
        <a:off x="4711970" y="1840562"/>
        <a:ext cx="703152" cy="703152"/>
      </dsp:txXfrm>
    </dsp:sp>
    <dsp:sp modelId="{96C73BD4-D310-40BF-9668-E7491313CDCB}">
      <dsp:nvSpPr>
        <dsp:cNvPr id="0" name=""/>
        <dsp:cNvSpPr/>
      </dsp:nvSpPr>
      <dsp:spPr>
        <a:xfrm rot="2700000">
          <a:off x="3621217" y="2777001"/>
          <a:ext cx="697370" cy="26542"/>
        </a:xfrm>
        <a:custGeom>
          <a:avLst/>
          <a:gdLst/>
          <a:ahLst/>
          <a:cxnLst/>
          <a:rect l="0" t="0" r="0" b="0"/>
          <a:pathLst>
            <a:path>
              <a:moveTo>
                <a:pt x="0" y="13271"/>
              </a:moveTo>
              <a:lnTo>
                <a:pt x="697370" y="132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52468" y="2772838"/>
        <a:ext cx="34868" cy="34868"/>
      </dsp:txXfrm>
    </dsp:sp>
    <dsp:sp modelId="{661C5B0B-A2C9-4A71-ADE3-7477A5E78177}">
      <dsp:nvSpPr>
        <dsp:cNvPr id="0" name=""/>
        <dsp:cNvSpPr/>
      </dsp:nvSpPr>
      <dsp:spPr>
        <a:xfrm>
          <a:off x="4070832" y="2891202"/>
          <a:ext cx="994408" cy="99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Responsibility</a:t>
          </a:r>
        </a:p>
      </dsp:txBody>
      <dsp:txXfrm>
        <a:off x="4216460" y="3036830"/>
        <a:ext cx="703152" cy="703152"/>
      </dsp:txXfrm>
    </dsp:sp>
    <dsp:sp modelId="{84BD910F-2B57-4085-95CB-ADBAF1187F9C}">
      <dsp:nvSpPr>
        <dsp:cNvPr id="0" name=""/>
        <dsp:cNvSpPr/>
      </dsp:nvSpPr>
      <dsp:spPr>
        <a:xfrm rot="5400000">
          <a:off x="3023083" y="3024756"/>
          <a:ext cx="697370" cy="26542"/>
        </a:xfrm>
        <a:custGeom>
          <a:avLst/>
          <a:gdLst/>
          <a:ahLst/>
          <a:cxnLst/>
          <a:rect l="0" t="0" r="0" b="0"/>
          <a:pathLst>
            <a:path>
              <a:moveTo>
                <a:pt x="0" y="13271"/>
              </a:moveTo>
              <a:lnTo>
                <a:pt x="697370" y="132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354334" y="3020594"/>
        <a:ext cx="34868" cy="34868"/>
      </dsp:txXfrm>
    </dsp:sp>
    <dsp:sp modelId="{43387DA7-7BC5-4849-A706-C17EE27BFC6E}">
      <dsp:nvSpPr>
        <dsp:cNvPr id="0" name=""/>
        <dsp:cNvSpPr/>
      </dsp:nvSpPr>
      <dsp:spPr>
        <a:xfrm>
          <a:off x="2874564" y="3386713"/>
          <a:ext cx="994408" cy="99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Resilience</a:t>
          </a:r>
        </a:p>
      </dsp:txBody>
      <dsp:txXfrm>
        <a:off x="3020192" y="3532341"/>
        <a:ext cx="703152" cy="703152"/>
      </dsp:txXfrm>
    </dsp:sp>
    <dsp:sp modelId="{9030920E-B182-41D5-8355-78F63B6CE499}">
      <dsp:nvSpPr>
        <dsp:cNvPr id="0" name=""/>
        <dsp:cNvSpPr/>
      </dsp:nvSpPr>
      <dsp:spPr>
        <a:xfrm rot="8100000">
          <a:off x="2424949" y="2777001"/>
          <a:ext cx="697370" cy="26542"/>
        </a:xfrm>
        <a:custGeom>
          <a:avLst/>
          <a:gdLst/>
          <a:ahLst/>
          <a:cxnLst/>
          <a:rect l="0" t="0" r="0" b="0"/>
          <a:pathLst>
            <a:path>
              <a:moveTo>
                <a:pt x="0" y="13271"/>
              </a:moveTo>
              <a:lnTo>
                <a:pt x="697370" y="132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756200" y="2772838"/>
        <a:ext cx="34868" cy="34868"/>
      </dsp:txXfrm>
    </dsp:sp>
    <dsp:sp modelId="{9117F151-5938-47B3-95FB-4940A71EAFBC}">
      <dsp:nvSpPr>
        <dsp:cNvPr id="0" name=""/>
        <dsp:cNvSpPr/>
      </dsp:nvSpPr>
      <dsp:spPr>
        <a:xfrm>
          <a:off x="1678296" y="2891202"/>
          <a:ext cx="994408" cy="99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Integrity</a:t>
          </a:r>
        </a:p>
      </dsp:txBody>
      <dsp:txXfrm>
        <a:off x="1823924" y="3036830"/>
        <a:ext cx="703152" cy="703152"/>
      </dsp:txXfrm>
    </dsp:sp>
    <dsp:sp modelId="{E552C14E-8B14-436C-99C3-A5E10C70F53D}">
      <dsp:nvSpPr>
        <dsp:cNvPr id="0" name=""/>
        <dsp:cNvSpPr/>
      </dsp:nvSpPr>
      <dsp:spPr>
        <a:xfrm rot="10800000">
          <a:off x="2177194" y="2178867"/>
          <a:ext cx="697370" cy="26542"/>
        </a:xfrm>
        <a:custGeom>
          <a:avLst/>
          <a:gdLst/>
          <a:ahLst/>
          <a:cxnLst/>
          <a:rect l="0" t="0" r="0" b="0"/>
          <a:pathLst>
            <a:path>
              <a:moveTo>
                <a:pt x="0" y="13271"/>
              </a:moveTo>
              <a:lnTo>
                <a:pt x="697370" y="132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508444" y="2174704"/>
        <a:ext cx="34868" cy="34868"/>
      </dsp:txXfrm>
    </dsp:sp>
    <dsp:sp modelId="{C782EF14-EBFA-4E86-9C3F-6813CFCCA553}">
      <dsp:nvSpPr>
        <dsp:cNvPr id="0" name=""/>
        <dsp:cNvSpPr/>
      </dsp:nvSpPr>
      <dsp:spPr>
        <a:xfrm>
          <a:off x="1182785" y="1694934"/>
          <a:ext cx="994408" cy="99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Self-discipline</a:t>
          </a:r>
        </a:p>
      </dsp:txBody>
      <dsp:txXfrm>
        <a:off x="1328413" y="1840562"/>
        <a:ext cx="703152" cy="703152"/>
      </dsp:txXfrm>
    </dsp:sp>
    <dsp:sp modelId="{E81B8E6E-271C-479E-BC69-6EE9817DE7AB}">
      <dsp:nvSpPr>
        <dsp:cNvPr id="0" name=""/>
        <dsp:cNvSpPr/>
      </dsp:nvSpPr>
      <dsp:spPr>
        <a:xfrm rot="13500000">
          <a:off x="2424949" y="1580733"/>
          <a:ext cx="697370" cy="26542"/>
        </a:xfrm>
        <a:custGeom>
          <a:avLst/>
          <a:gdLst/>
          <a:ahLst/>
          <a:cxnLst/>
          <a:rect l="0" t="0" r="0" b="0"/>
          <a:pathLst>
            <a:path>
              <a:moveTo>
                <a:pt x="0" y="13271"/>
              </a:moveTo>
              <a:lnTo>
                <a:pt x="697370" y="132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756200" y="1576570"/>
        <a:ext cx="34868" cy="34868"/>
      </dsp:txXfrm>
    </dsp:sp>
    <dsp:sp modelId="{5946119C-444C-4804-9190-04D0CA7AEC7A}">
      <dsp:nvSpPr>
        <dsp:cNvPr id="0" name=""/>
        <dsp:cNvSpPr/>
      </dsp:nvSpPr>
      <dsp:spPr>
        <a:xfrm>
          <a:off x="1678296" y="498666"/>
          <a:ext cx="994408" cy="9944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t>Self-belief</a:t>
          </a:r>
        </a:p>
      </dsp:txBody>
      <dsp:txXfrm>
        <a:off x="1823924" y="644294"/>
        <a:ext cx="703152" cy="70315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80CDC-3597-A540-B960-E1F4D0A4F88A}" type="datetimeFigureOut">
              <a:rPr lang="en-US" smtClean="0"/>
              <a:t>6/19/23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6CD9B-E480-994A-9E06-93C887D2EA64}" type="slidenum">
              <a:rPr lang="en-US" smtClean="0"/>
              <a:t>‹#›</a:t>
            </a:fld>
            <a:endParaRPr lang="en-US"/>
          </a:p>
        </p:txBody>
      </p:sp>
    </p:spTree>
    <p:extLst>
      <p:ext uri="{BB962C8B-B14F-4D97-AF65-F5344CB8AC3E}">
        <p14:creationId xmlns:p14="http://schemas.microsoft.com/office/powerpoint/2010/main" val="97102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6CD9B-E480-994A-9E06-93C887D2EA64}" type="slidenum">
              <a:rPr lang="en-US" smtClean="0"/>
              <a:t>9</a:t>
            </a:fld>
            <a:endParaRPr lang="en-US"/>
          </a:p>
        </p:txBody>
      </p:sp>
    </p:spTree>
    <p:extLst>
      <p:ext uri="{BB962C8B-B14F-4D97-AF65-F5344CB8AC3E}">
        <p14:creationId xmlns:p14="http://schemas.microsoft.com/office/powerpoint/2010/main" val="95705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6CD9B-E480-994A-9E06-93C887D2EA64}" type="slidenum">
              <a:rPr lang="en-US" smtClean="0"/>
              <a:t>10</a:t>
            </a:fld>
            <a:endParaRPr lang="en-US"/>
          </a:p>
        </p:txBody>
      </p:sp>
    </p:spTree>
    <p:extLst>
      <p:ext uri="{BB962C8B-B14F-4D97-AF65-F5344CB8AC3E}">
        <p14:creationId xmlns:p14="http://schemas.microsoft.com/office/powerpoint/2010/main" val="967146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838200" y="2269325"/>
            <a:ext cx="91440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838200" y="4017164"/>
            <a:ext cx="9144000" cy="1505238"/>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fld id="{1CC333C0-7274-C84B-83D3-EBF0A553BC67}" type="datetimeFigureOut">
              <a:rPr lang="en-US" smtClean="0"/>
              <a:t>6/19/23</a:t>
            </a:fld>
            <a:endParaRPr lang="en-US"/>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fld id="{EC9A8EFC-93DA-7B44-B2DA-D5CD98C8985E}" type="slidenum">
              <a:rPr lang="en-US" smtClean="0"/>
              <a:t>‹#›</a:t>
            </a:fld>
            <a:endParaRPr lang="en-US"/>
          </a:p>
        </p:txBody>
      </p:sp>
    </p:spTree>
    <p:extLst>
      <p:ext uri="{BB962C8B-B14F-4D97-AF65-F5344CB8AC3E}">
        <p14:creationId xmlns:p14="http://schemas.microsoft.com/office/powerpoint/2010/main" val="32999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41032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259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770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6/19/23</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27223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6/19/23</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831631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008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5713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6/19/23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124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838200" y="2269325"/>
            <a:ext cx="91440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838200" y="4017164"/>
            <a:ext cx="91440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fld id="{1CC333C0-7274-C84B-83D3-EBF0A553BC67}" type="datetimeFigureOut">
              <a:rPr lang="en-US" smtClean="0"/>
              <a:t>6/19/23</a:t>
            </a:fld>
            <a:endParaRPr lang="en-US"/>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fld id="{EC9A8EFC-93DA-7B44-B2DA-D5CD98C8985E}" type="slidenum">
              <a:rPr lang="en-US" smtClean="0"/>
              <a:t>‹#›</a:t>
            </a:fld>
            <a:endParaRPr lang="en-US"/>
          </a:p>
        </p:txBody>
      </p:sp>
    </p:spTree>
    <p:extLst>
      <p:ext uri="{BB962C8B-B14F-4D97-AF65-F5344CB8AC3E}">
        <p14:creationId xmlns:p14="http://schemas.microsoft.com/office/powerpoint/2010/main" val="213109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6/19/23</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4097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6/19/23</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176256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172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6/19/23</a:t>
            </a:fld>
            <a:endParaRPr lang="en-US"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dirty="0"/>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8"/>
          <a:stretch>
            <a:fillRect/>
          </a:stretch>
        </p:blipFill>
        <p:spPr>
          <a:xfrm>
            <a:off x="598167" y="244861"/>
            <a:ext cx="1936101" cy="1519237"/>
          </a:xfrm>
          <a:prstGeom prst="rect">
            <a:avLst/>
          </a:prstGeom>
        </p:spPr>
      </p:pic>
    </p:spTree>
    <p:extLst>
      <p:ext uri="{BB962C8B-B14F-4D97-AF65-F5344CB8AC3E}">
        <p14:creationId xmlns:p14="http://schemas.microsoft.com/office/powerpoint/2010/main" val="816285907"/>
      </p:ext>
    </p:extLst>
  </p:cSld>
  <p:clrMap bg1="dk1" tx1="lt1" bg2="dk2" tx2="lt2" accent1="accent1" accent2="accent2" accent3="accent3" accent4="accent4" accent5="accent5" accent6="accent6" hlink="hlink" folHlink="folHlink"/>
  <p:sldLayoutIdLst>
    <p:sldLayoutId id="2147483661" r:id="rId1"/>
    <p:sldLayoutId id="2147483667" r:id="rId2"/>
    <p:sldLayoutId id="2147483674" r:id="rId3"/>
    <p:sldLayoutId id="2147483680" r:id="rId4"/>
    <p:sldLayoutId id="2147483682" r:id="rId5"/>
    <p:sldLayoutId id="2147483681"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6/19/23</a:t>
            </a:fld>
            <a:endParaRPr lang="en-US"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dirty="0"/>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8"/>
          <a:srcRect/>
          <a:stretch/>
        </p:blipFill>
        <p:spPr>
          <a:xfrm>
            <a:off x="598167" y="244861"/>
            <a:ext cx="1936100" cy="1519237"/>
          </a:xfrm>
          <a:prstGeom prst="rect">
            <a:avLst/>
          </a:prstGeom>
        </p:spPr>
      </p:pic>
    </p:spTree>
    <p:extLst>
      <p:ext uri="{BB962C8B-B14F-4D97-AF65-F5344CB8AC3E}">
        <p14:creationId xmlns:p14="http://schemas.microsoft.com/office/powerpoint/2010/main" val="33151858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r.bradbury@bridgewaterhigh.com"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bridgewaterhigh.org/key-stage-3-subject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1715908" y="4420918"/>
            <a:ext cx="9144000" cy="1505239"/>
          </a:xfrm>
        </p:spPr>
        <p:txBody>
          <a:bodyPr/>
          <a:lstStyle/>
          <a:p>
            <a:pPr algn="ctr"/>
            <a:r>
              <a:rPr lang="en-US" dirty="0"/>
              <a:t>THE BRIDGEWATER BATON</a:t>
            </a:r>
          </a:p>
        </p:txBody>
      </p:sp>
      <p:pic>
        <p:nvPicPr>
          <p:cNvPr id="6" name="Picture 5" descr="Icon&#10;&#10;Description automatically generated">
            <a:extLst>
              <a:ext uri="{FF2B5EF4-FFF2-40B4-BE49-F238E27FC236}">
                <a16:creationId xmlns:a16="http://schemas.microsoft.com/office/drawing/2014/main" id="{87711CA8-87C8-48EA-A405-3A1C92B462CC}"/>
              </a:ext>
            </a:extLst>
          </p:cNvPr>
          <p:cNvPicPr>
            <a:picLocks noChangeAspect="1"/>
          </p:cNvPicPr>
          <p:nvPr/>
        </p:nvPicPr>
        <p:blipFill rotWithShape="1">
          <a:blip r:embed="rId2"/>
          <a:srcRect l="1514" t="7003" r="545" b="3184"/>
          <a:stretch/>
        </p:blipFill>
        <p:spPr>
          <a:xfrm>
            <a:off x="3234265" y="442622"/>
            <a:ext cx="6084711" cy="4380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20091434-10D8-9EDB-7BC5-DFCA773EBC58}"/>
              </a:ext>
            </a:extLst>
          </p:cNvPr>
          <p:cNvSpPr txBox="1"/>
          <p:nvPr/>
        </p:nvSpPr>
        <p:spPr>
          <a:xfrm>
            <a:off x="3437463" y="5781981"/>
            <a:ext cx="5678313" cy="653897"/>
          </a:xfrm>
          <a:prstGeom prst="rect">
            <a:avLst/>
          </a:prstGeom>
          <a:noFill/>
        </p:spPr>
        <p:txBody>
          <a:bodyPr wrap="square" rtlCol="0">
            <a:spAutoFit/>
          </a:bodyPr>
          <a:lstStyle/>
          <a:p>
            <a:pPr algn="ctr">
              <a:lnSpc>
                <a:spcPct val="107000"/>
              </a:lnSpc>
            </a:pPr>
            <a:r>
              <a:rPr lang="en-GB" sz="3600" b="1" dirty="0">
                <a:solidFill>
                  <a:srgbClr val="81642F"/>
                </a:solidFill>
                <a:effectLst/>
                <a:latin typeface="Lato Light" panose="020F0502020204030203" pitchFamily="34" charset="0"/>
                <a:ea typeface="Times New Roman" panose="02020603050405020304" pitchFamily="18" charset="0"/>
                <a:cs typeface="Lato Light" panose="020F0502020204030203" pitchFamily="34" charset="0"/>
              </a:rPr>
              <a:t>PHYSICAL ED</a:t>
            </a:r>
            <a:r>
              <a:rPr lang="en-GB" sz="3600" b="1" dirty="0">
                <a:solidFill>
                  <a:srgbClr val="81642F"/>
                </a:solidFill>
                <a:latin typeface="Lato Light" panose="020F0502020204030203" pitchFamily="34" charset="0"/>
                <a:ea typeface="Times New Roman" panose="02020603050405020304" pitchFamily="18" charset="0"/>
                <a:cs typeface="Lato Light" panose="020F0502020204030203" pitchFamily="34" charset="0"/>
              </a:rPr>
              <a:t>UCATION</a:t>
            </a:r>
            <a:endParaRPr lang="en-GB" sz="36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Picture 7" descr="Logo&#10;&#10;Description automatically generated with medium confidence">
            <a:extLst>
              <a:ext uri="{FF2B5EF4-FFF2-40B4-BE49-F238E27FC236}">
                <a16:creationId xmlns:a16="http://schemas.microsoft.com/office/drawing/2014/main" id="{B47ADE89-3B56-E35B-E137-2BDF509F46C9}"/>
              </a:ext>
            </a:extLst>
          </p:cNvPr>
          <p:cNvPicPr>
            <a:picLocks noChangeAspect="1"/>
          </p:cNvPicPr>
          <p:nvPr/>
        </p:nvPicPr>
        <p:blipFill rotWithShape="1">
          <a:blip r:embed="rId3"/>
          <a:srcRect l="12937" t="14175" r="12419" b="13390"/>
          <a:stretch/>
        </p:blipFill>
        <p:spPr>
          <a:xfrm>
            <a:off x="8046155" y="2055790"/>
            <a:ext cx="691444" cy="751960"/>
          </a:xfrm>
          <a:prstGeom prst="rect">
            <a:avLst/>
          </a:prstGeom>
        </p:spPr>
      </p:pic>
    </p:spTree>
    <p:extLst>
      <p:ext uri="{BB962C8B-B14F-4D97-AF65-F5344CB8AC3E}">
        <p14:creationId xmlns:p14="http://schemas.microsoft.com/office/powerpoint/2010/main" val="3425847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B2A5-1D78-CA28-DFD0-A22DF95B1D23}"/>
              </a:ext>
            </a:extLst>
          </p:cNvPr>
          <p:cNvSpPr>
            <a:spLocks noGrp="1"/>
          </p:cNvSpPr>
          <p:nvPr>
            <p:ph type="ctrTitle"/>
          </p:nvPr>
        </p:nvSpPr>
        <p:spPr>
          <a:xfrm>
            <a:off x="617483" y="2290346"/>
            <a:ext cx="5105400" cy="1505239"/>
          </a:xfrm>
        </p:spPr>
        <p:txBody>
          <a:bodyPr/>
          <a:lstStyle/>
          <a:p>
            <a:r>
              <a:rPr lang="en-US" dirty="0"/>
              <a:t>Further support for you in </a:t>
            </a:r>
            <a:r>
              <a:rPr lang="en-US" dirty="0">
                <a:solidFill>
                  <a:schemeClr val="accent4">
                    <a:lumMod val="75000"/>
                  </a:schemeClr>
                </a:solidFill>
              </a:rPr>
              <a:t>PE </a:t>
            </a:r>
          </a:p>
        </p:txBody>
      </p:sp>
      <p:sp>
        <p:nvSpPr>
          <p:cNvPr id="3" name="Subtitle 2">
            <a:extLst>
              <a:ext uri="{FF2B5EF4-FFF2-40B4-BE49-F238E27FC236}">
                <a16:creationId xmlns:a16="http://schemas.microsoft.com/office/drawing/2014/main" id="{6532E121-551A-DC16-3245-F27A3AD3EB3E}"/>
              </a:ext>
            </a:extLst>
          </p:cNvPr>
          <p:cNvSpPr>
            <a:spLocks noGrp="1"/>
          </p:cNvSpPr>
          <p:nvPr>
            <p:ph type="subTitle" idx="1"/>
          </p:nvPr>
        </p:nvSpPr>
        <p:spPr>
          <a:xfrm>
            <a:off x="617483" y="4393282"/>
            <a:ext cx="5105400" cy="365125"/>
          </a:xfrm>
        </p:spPr>
        <p:txBody>
          <a:bodyPr/>
          <a:lstStyle/>
          <a:p>
            <a:r>
              <a:rPr lang="en-US" sz="1800" dirty="0"/>
              <a:t>CONTACT – Paul Mackay, Head of PE:</a:t>
            </a:r>
          </a:p>
          <a:p>
            <a:r>
              <a:rPr lang="en-US" sz="1800" dirty="0">
                <a:hlinkClick r:id="rId3"/>
              </a:rPr>
              <a:t>p.mackay@bridgewaterhigh.com</a:t>
            </a:r>
            <a:endParaRPr lang="en-US" sz="1800" dirty="0"/>
          </a:p>
          <a:p>
            <a:endParaRPr lang="en-US" sz="1600" dirty="0"/>
          </a:p>
        </p:txBody>
      </p:sp>
      <p:sp>
        <p:nvSpPr>
          <p:cNvPr id="4" name="Text Placeholder 3">
            <a:extLst>
              <a:ext uri="{FF2B5EF4-FFF2-40B4-BE49-F238E27FC236}">
                <a16:creationId xmlns:a16="http://schemas.microsoft.com/office/drawing/2014/main" id="{D3CD425E-C884-4770-D3A2-45B791DEB9DA}"/>
              </a:ext>
            </a:extLst>
          </p:cNvPr>
          <p:cNvSpPr>
            <a:spLocks noGrp="1"/>
          </p:cNvSpPr>
          <p:nvPr>
            <p:ph type="body" sz="quarter" idx="14"/>
          </p:nvPr>
        </p:nvSpPr>
        <p:spPr>
          <a:xfrm>
            <a:off x="5975131" y="2290346"/>
            <a:ext cx="5827985" cy="3826675"/>
          </a:xfrm>
        </p:spPr>
        <p:txBody>
          <a:bodyPr/>
          <a:lstStyle/>
          <a:p>
            <a:pPr marL="0" indent="0">
              <a:buNone/>
            </a:pPr>
            <a:r>
              <a:rPr lang="en-US" b="1" dirty="0"/>
              <a:t>We are pleased to offer the following to support your PE provision and transition:</a:t>
            </a:r>
          </a:p>
          <a:p>
            <a:pPr marL="0" indent="0">
              <a:buNone/>
            </a:pPr>
            <a:endParaRPr lang="en-US" dirty="0"/>
          </a:p>
          <a:p>
            <a:r>
              <a:rPr lang="en-US" dirty="0"/>
              <a:t>PE taster sessions on transition days</a:t>
            </a:r>
          </a:p>
          <a:p>
            <a:r>
              <a:rPr lang="en-US" dirty="0"/>
              <a:t>Teacher visits to deliver one-off lessons</a:t>
            </a:r>
          </a:p>
          <a:p>
            <a:r>
              <a:rPr lang="en-US" dirty="0"/>
              <a:t>Opportunities to meet Bridgewater leaders at various sporting competitions throughout the year.</a:t>
            </a:r>
          </a:p>
        </p:txBody>
      </p:sp>
    </p:spTree>
    <p:extLst>
      <p:ext uri="{BB962C8B-B14F-4D97-AF65-F5344CB8AC3E}">
        <p14:creationId xmlns:p14="http://schemas.microsoft.com/office/powerpoint/2010/main" val="14825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514815" y="2481199"/>
            <a:ext cx="5339576" cy="1505239"/>
          </a:xfrm>
        </p:spPr>
        <p:txBody>
          <a:bodyPr/>
          <a:lstStyle/>
          <a:p>
            <a:r>
              <a:rPr lang="en-US" dirty="0"/>
              <a:t>The Bridgewater journey in </a:t>
            </a:r>
            <a:r>
              <a:rPr lang="en-US" dirty="0">
                <a:solidFill>
                  <a:srgbClr val="977124"/>
                </a:solidFill>
              </a:rPr>
              <a:t>PE</a:t>
            </a:r>
          </a:p>
        </p:txBody>
      </p:sp>
      <p:sp>
        <p:nvSpPr>
          <p:cNvPr id="3" name="Subtitle 2">
            <a:extLst>
              <a:ext uri="{FF2B5EF4-FFF2-40B4-BE49-F238E27FC236}">
                <a16:creationId xmlns:a16="http://schemas.microsoft.com/office/drawing/2014/main" id="{1025EE31-6B25-08C9-97EE-2C6A161285BD}"/>
              </a:ext>
            </a:extLst>
          </p:cNvPr>
          <p:cNvSpPr>
            <a:spLocks noGrp="1"/>
          </p:cNvSpPr>
          <p:nvPr>
            <p:ph type="subTitle" idx="1"/>
          </p:nvPr>
        </p:nvSpPr>
        <p:spPr>
          <a:xfrm>
            <a:off x="514815" y="4229038"/>
            <a:ext cx="9144000" cy="1505238"/>
          </a:xfrm>
        </p:spPr>
        <p:txBody>
          <a:bodyPr/>
          <a:lstStyle/>
          <a:p>
            <a:r>
              <a:rPr lang="en-US" dirty="0"/>
              <a:t>Our “Roadmap” for this subject:</a:t>
            </a:r>
          </a:p>
        </p:txBody>
      </p:sp>
      <p:pic>
        <p:nvPicPr>
          <p:cNvPr id="5" name="Picture 4" descr="Timeline&#10;&#10;Description automatically generated">
            <a:extLst>
              <a:ext uri="{FF2B5EF4-FFF2-40B4-BE49-F238E27FC236}">
                <a16:creationId xmlns:a16="http://schemas.microsoft.com/office/drawing/2014/main" id="{10DBB431-95CB-39B3-45E5-854598A3E3B8}"/>
              </a:ext>
            </a:extLst>
          </p:cNvPr>
          <p:cNvPicPr>
            <a:picLocks noChangeAspect="1"/>
          </p:cNvPicPr>
          <p:nvPr/>
        </p:nvPicPr>
        <p:blipFill>
          <a:blip r:embed="rId2"/>
          <a:stretch>
            <a:fillRect/>
          </a:stretch>
        </p:blipFill>
        <p:spPr>
          <a:xfrm>
            <a:off x="6337611" y="246888"/>
            <a:ext cx="4817004" cy="6304788"/>
          </a:xfrm>
          <a:prstGeom prst="rect">
            <a:avLst/>
          </a:prstGeom>
        </p:spPr>
      </p:pic>
      <p:sp>
        <p:nvSpPr>
          <p:cNvPr id="8" name="Rectangle 7">
            <a:extLst>
              <a:ext uri="{FF2B5EF4-FFF2-40B4-BE49-F238E27FC236}">
                <a16:creationId xmlns:a16="http://schemas.microsoft.com/office/drawing/2014/main" id="{99871C33-2918-9B36-659F-55F1BD1148C1}"/>
              </a:ext>
            </a:extLst>
          </p:cNvPr>
          <p:cNvSpPr/>
          <p:nvPr/>
        </p:nvSpPr>
        <p:spPr>
          <a:xfrm>
            <a:off x="6354439" y="6111603"/>
            <a:ext cx="450267" cy="3172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C37504D-7F90-D13D-D765-736477A7FD2E}"/>
              </a:ext>
            </a:extLst>
          </p:cNvPr>
          <p:cNvSpPr/>
          <p:nvPr/>
        </p:nvSpPr>
        <p:spPr>
          <a:xfrm>
            <a:off x="7299146" y="6149534"/>
            <a:ext cx="450267" cy="3172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83E4A0CF-77DD-945E-5C87-CD97EF1881CB}"/>
              </a:ext>
            </a:extLst>
          </p:cNvPr>
          <p:cNvPicPr>
            <a:picLocks noChangeAspect="1"/>
          </p:cNvPicPr>
          <p:nvPr/>
        </p:nvPicPr>
        <p:blipFill>
          <a:blip r:embed="rId3"/>
          <a:stretch>
            <a:fillRect/>
          </a:stretch>
        </p:blipFill>
        <p:spPr>
          <a:xfrm>
            <a:off x="6388099" y="6149534"/>
            <a:ext cx="1169613" cy="385312"/>
          </a:xfrm>
          <a:prstGeom prst="rect">
            <a:avLst/>
          </a:prstGeom>
        </p:spPr>
      </p:pic>
    </p:spTree>
    <p:extLst>
      <p:ext uri="{BB962C8B-B14F-4D97-AF65-F5344CB8AC3E}">
        <p14:creationId xmlns:p14="http://schemas.microsoft.com/office/powerpoint/2010/main" val="1185942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514815" y="3620656"/>
            <a:ext cx="5339576" cy="1505239"/>
          </a:xfrm>
        </p:spPr>
        <p:txBody>
          <a:bodyPr/>
          <a:lstStyle/>
          <a:p>
            <a:r>
              <a:rPr lang="en-US" dirty="0"/>
              <a:t>The </a:t>
            </a:r>
            <a:br>
              <a:rPr lang="en-US" dirty="0"/>
            </a:br>
            <a:r>
              <a:rPr lang="en-US" dirty="0"/>
              <a:t>Bridgewater journey </a:t>
            </a:r>
            <a:br>
              <a:rPr lang="en-US" dirty="0"/>
            </a:br>
            <a:r>
              <a:rPr lang="en-US" dirty="0"/>
              <a:t>in </a:t>
            </a:r>
            <a:r>
              <a:rPr lang="en-US" dirty="0">
                <a:solidFill>
                  <a:srgbClr val="977124"/>
                </a:solidFill>
              </a:rPr>
              <a:t>PE</a:t>
            </a:r>
          </a:p>
        </p:txBody>
      </p:sp>
      <p:sp>
        <p:nvSpPr>
          <p:cNvPr id="3" name="Subtitle 2">
            <a:extLst>
              <a:ext uri="{FF2B5EF4-FFF2-40B4-BE49-F238E27FC236}">
                <a16:creationId xmlns:a16="http://schemas.microsoft.com/office/drawing/2014/main" id="{1025EE31-6B25-08C9-97EE-2C6A161285BD}"/>
              </a:ext>
            </a:extLst>
          </p:cNvPr>
          <p:cNvSpPr>
            <a:spLocks noGrp="1"/>
          </p:cNvSpPr>
          <p:nvPr>
            <p:ph type="subTitle" idx="1"/>
          </p:nvPr>
        </p:nvSpPr>
        <p:spPr>
          <a:xfrm>
            <a:off x="514815" y="5314546"/>
            <a:ext cx="9144000" cy="1505238"/>
          </a:xfrm>
        </p:spPr>
        <p:txBody>
          <a:bodyPr/>
          <a:lstStyle/>
          <a:p>
            <a:r>
              <a:rPr lang="en-US" dirty="0"/>
              <a:t>KS3 in particular:</a:t>
            </a:r>
          </a:p>
        </p:txBody>
      </p:sp>
      <p:pic>
        <p:nvPicPr>
          <p:cNvPr id="5" name="Picture 4" descr="Timeline&#10;&#10;Description automatically generated">
            <a:extLst>
              <a:ext uri="{FF2B5EF4-FFF2-40B4-BE49-F238E27FC236}">
                <a16:creationId xmlns:a16="http://schemas.microsoft.com/office/drawing/2014/main" id="{8E3EB451-D601-3E5F-A583-BE8AC58842B3}"/>
              </a:ext>
            </a:extLst>
          </p:cNvPr>
          <p:cNvPicPr>
            <a:picLocks noChangeAspect="1"/>
          </p:cNvPicPr>
          <p:nvPr/>
        </p:nvPicPr>
        <p:blipFill>
          <a:blip r:embed="rId2"/>
          <a:stretch>
            <a:fillRect/>
          </a:stretch>
        </p:blipFill>
        <p:spPr>
          <a:xfrm>
            <a:off x="4489194" y="1002941"/>
            <a:ext cx="6928106" cy="4852117"/>
          </a:xfrm>
          <a:prstGeom prst="rect">
            <a:avLst/>
          </a:prstGeom>
        </p:spPr>
      </p:pic>
    </p:spTree>
    <p:extLst>
      <p:ext uri="{BB962C8B-B14F-4D97-AF65-F5344CB8AC3E}">
        <p14:creationId xmlns:p14="http://schemas.microsoft.com/office/powerpoint/2010/main" val="4184314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B2A5-1D78-CA28-DFD0-A22DF95B1D23}"/>
              </a:ext>
            </a:extLst>
          </p:cNvPr>
          <p:cNvSpPr>
            <a:spLocks noGrp="1"/>
          </p:cNvSpPr>
          <p:nvPr>
            <p:ph type="ctrTitle"/>
          </p:nvPr>
        </p:nvSpPr>
        <p:spPr>
          <a:xfrm>
            <a:off x="838200" y="3585169"/>
            <a:ext cx="5105400" cy="1505239"/>
          </a:xfrm>
        </p:spPr>
        <p:txBody>
          <a:bodyPr/>
          <a:lstStyle/>
          <a:p>
            <a:r>
              <a:rPr lang="en-US" dirty="0"/>
              <a:t>Further information for </a:t>
            </a:r>
            <a:r>
              <a:rPr lang="en-US" dirty="0">
                <a:solidFill>
                  <a:srgbClr val="977124"/>
                </a:solidFill>
              </a:rPr>
              <a:t>PE</a:t>
            </a:r>
            <a:r>
              <a:rPr lang="en-US" dirty="0"/>
              <a:t> can be found at:</a:t>
            </a:r>
          </a:p>
        </p:txBody>
      </p:sp>
      <p:sp>
        <p:nvSpPr>
          <p:cNvPr id="3" name="Subtitle 2">
            <a:extLst>
              <a:ext uri="{FF2B5EF4-FFF2-40B4-BE49-F238E27FC236}">
                <a16:creationId xmlns:a16="http://schemas.microsoft.com/office/drawing/2014/main" id="{6532E121-551A-DC16-3245-F27A3AD3EB3E}"/>
              </a:ext>
            </a:extLst>
          </p:cNvPr>
          <p:cNvSpPr>
            <a:spLocks noGrp="1"/>
          </p:cNvSpPr>
          <p:nvPr>
            <p:ph type="subTitle" idx="1"/>
          </p:nvPr>
        </p:nvSpPr>
        <p:spPr>
          <a:xfrm>
            <a:off x="838200" y="5467388"/>
            <a:ext cx="5105400" cy="365125"/>
          </a:xfrm>
        </p:spPr>
        <p:txBody>
          <a:bodyPr/>
          <a:lstStyle/>
          <a:p>
            <a:r>
              <a:rPr lang="en-US" sz="1600" dirty="0">
                <a:hlinkClick r:id="rId2"/>
              </a:rPr>
              <a:t>https://bridgewaterhigh.org/key-stage-3-subjects/</a:t>
            </a:r>
            <a:endParaRPr lang="en-US" sz="1600" dirty="0"/>
          </a:p>
        </p:txBody>
      </p:sp>
      <p:sp>
        <p:nvSpPr>
          <p:cNvPr id="4" name="Text Placeholder 3">
            <a:extLst>
              <a:ext uri="{FF2B5EF4-FFF2-40B4-BE49-F238E27FC236}">
                <a16:creationId xmlns:a16="http://schemas.microsoft.com/office/drawing/2014/main" id="{D3CD425E-C884-4770-D3A2-45B791DEB9DA}"/>
              </a:ext>
            </a:extLst>
          </p:cNvPr>
          <p:cNvSpPr>
            <a:spLocks noGrp="1"/>
          </p:cNvSpPr>
          <p:nvPr>
            <p:ph type="body" sz="quarter" idx="14"/>
          </p:nvPr>
        </p:nvSpPr>
        <p:spPr/>
        <p:txBody>
          <a:bodyPr/>
          <a:lstStyle/>
          <a:p>
            <a:pPr marL="0" indent="0">
              <a:buNone/>
            </a:pPr>
            <a:r>
              <a:rPr lang="en-US" b="1" dirty="0"/>
              <a:t>Within the CURRICULUM INFORMATION table there are links to each subject’s:</a:t>
            </a:r>
          </a:p>
          <a:p>
            <a:pPr marL="0" indent="0">
              <a:buNone/>
            </a:pPr>
            <a:endParaRPr lang="en-US" dirty="0"/>
          </a:p>
          <a:p>
            <a:r>
              <a:rPr lang="en-US" dirty="0"/>
              <a:t>Curriculum Intent statement</a:t>
            </a:r>
          </a:p>
          <a:p>
            <a:r>
              <a:rPr lang="en-US" dirty="0"/>
              <a:t>Curriculum map</a:t>
            </a:r>
          </a:p>
          <a:p>
            <a:r>
              <a:rPr lang="en-US" dirty="0"/>
              <a:t>Road map</a:t>
            </a:r>
          </a:p>
          <a:p>
            <a:r>
              <a:rPr lang="en-US" dirty="0"/>
              <a:t>Assessment statements</a:t>
            </a:r>
          </a:p>
        </p:txBody>
      </p:sp>
    </p:spTree>
    <p:extLst>
      <p:ext uri="{BB962C8B-B14F-4D97-AF65-F5344CB8AC3E}">
        <p14:creationId xmlns:p14="http://schemas.microsoft.com/office/powerpoint/2010/main" val="240294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A07-6534-EF5D-C3DA-BD863544331C}"/>
              </a:ext>
            </a:extLst>
          </p:cNvPr>
          <p:cNvSpPr>
            <a:spLocks noGrp="1"/>
          </p:cNvSpPr>
          <p:nvPr>
            <p:ph type="ctrTitle"/>
          </p:nvPr>
        </p:nvSpPr>
        <p:spPr>
          <a:xfrm>
            <a:off x="2923660" y="407985"/>
            <a:ext cx="9144000" cy="1505239"/>
          </a:xfrm>
        </p:spPr>
        <p:txBody>
          <a:bodyPr/>
          <a:lstStyle/>
          <a:p>
            <a:r>
              <a:rPr lang="en-US" dirty="0"/>
              <a:t>The KS2 National Curriculum for </a:t>
            </a:r>
            <a:r>
              <a:rPr lang="en-US" dirty="0">
                <a:solidFill>
                  <a:srgbClr val="977124"/>
                </a:solidFill>
              </a:rPr>
              <a:t>PE</a:t>
            </a:r>
            <a:r>
              <a:rPr lang="en-US" dirty="0"/>
              <a:t> states that:</a:t>
            </a:r>
          </a:p>
        </p:txBody>
      </p:sp>
      <p:sp>
        <p:nvSpPr>
          <p:cNvPr id="3" name="Subtitle 2">
            <a:extLst>
              <a:ext uri="{FF2B5EF4-FFF2-40B4-BE49-F238E27FC236}">
                <a16:creationId xmlns:a16="http://schemas.microsoft.com/office/drawing/2014/main" id="{161A6FCA-F2BA-1475-770A-330F7388E545}"/>
              </a:ext>
            </a:extLst>
          </p:cNvPr>
          <p:cNvSpPr>
            <a:spLocks noGrp="1"/>
          </p:cNvSpPr>
          <p:nvPr>
            <p:ph type="subTitle" idx="1"/>
          </p:nvPr>
        </p:nvSpPr>
        <p:spPr>
          <a:xfrm>
            <a:off x="537117" y="2188363"/>
            <a:ext cx="11216268" cy="4374077"/>
          </a:xfrm>
        </p:spPr>
        <p:txBody>
          <a:bodyPr/>
          <a:lstStyle/>
          <a:p>
            <a:r>
              <a:rPr lang="en-GB" sz="1600" b="0" dirty="0">
                <a:ea typeface="Lato" panose="020F0502020204030203" pitchFamily="34" charset="0"/>
              </a:rPr>
              <a:t>Pupils should continue to apply and develop a broader range of skills, learning how to use them in different ways and to link them to make actions and sequences of movement. They should enjoy communicating, collaborating and competing with each other. They should develop an understanding of how to improve in different physical activities and sports and learn how to evaluate and recognise their own success.</a:t>
            </a:r>
          </a:p>
          <a:p>
            <a:r>
              <a:rPr lang="en-GB" sz="1600" b="0" dirty="0">
                <a:ea typeface="Lato" panose="020F0502020204030203" pitchFamily="34" charset="0"/>
              </a:rPr>
              <a:t>Pupils should be taught to: </a:t>
            </a:r>
          </a:p>
          <a:p>
            <a:pPr marL="285750" indent="-285750">
              <a:buFont typeface="Wingdings" panose="05000000000000000000" pitchFamily="2" charset="2"/>
              <a:buChar char="q"/>
            </a:pPr>
            <a:r>
              <a:rPr lang="en-GB" sz="1600" b="0" dirty="0">
                <a:ea typeface="Lato" panose="020F0502020204030203" pitchFamily="34" charset="0"/>
              </a:rPr>
              <a:t>use running, jumping, throwing and catching in isolation and in combination</a:t>
            </a:r>
          </a:p>
          <a:p>
            <a:pPr marL="285750" indent="-285750">
              <a:buFont typeface="Wingdings" panose="05000000000000000000" pitchFamily="2" charset="2"/>
              <a:buChar char="q"/>
            </a:pPr>
            <a:r>
              <a:rPr lang="en-GB" sz="1600" b="0" dirty="0">
                <a:ea typeface="Lato" panose="020F0502020204030203" pitchFamily="34" charset="0"/>
              </a:rPr>
              <a:t>play competitive games, modified where appropriate [for example, badminton, basketball, cricket, football, hockey, netball, rounders and tennis], and apply basic principles suitable for attacking and defending</a:t>
            </a:r>
          </a:p>
          <a:p>
            <a:pPr marL="285750" indent="-285750">
              <a:buFont typeface="Wingdings" panose="05000000000000000000" pitchFamily="2" charset="2"/>
              <a:buChar char="q"/>
            </a:pPr>
            <a:r>
              <a:rPr lang="en-GB" sz="1600" b="0" dirty="0">
                <a:ea typeface="Lato" panose="020F0502020204030203" pitchFamily="34" charset="0"/>
              </a:rPr>
              <a:t>develop flexibility, strength, technique, control and balance [for example, through athletics and gymnastics]</a:t>
            </a:r>
          </a:p>
          <a:p>
            <a:pPr marL="285750" indent="-285750">
              <a:buFont typeface="Wingdings" panose="05000000000000000000" pitchFamily="2" charset="2"/>
              <a:buChar char="q"/>
            </a:pPr>
            <a:r>
              <a:rPr lang="en-GB" sz="1600" b="0" dirty="0">
                <a:ea typeface="Lato" panose="020F0502020204030203" pitchFamily="34" charset="0"/>
              </a:rPr>
              <a:t>perform dances using a range of movement patterns</a:t>
            </a:r>
          </a:p>
          <a:p>
            <a:pPr marL="285750" indent="-285750">
              <a:buFont typeface="Wingdings" panose="05000000000000000000" pitchFamily="2" charset="2"/>
              <a:buChar char="q"/>
            </a:pPr>
            <a:r>
              <a:rPr lang="en-GB" sz="1600" b="0" dirty="0">
                <a:ea typeface="Lato" panose="020F0502020204030203" pitchFamily="34" charset="0"/>
              </a:rPr>
              <a:t>take part in outdoor and adventurous activity challenges both individually and within a team</a:t>
            </a:r>
          </a:p>
          <a:p>
            <a:pPr marL="285750" indent="-285750">
              <a:buFont typeface="Wingdings" panose="05000000000000000000" pitchFamily="2" charset="2"/>
              <a:buChar char="q"/>
            </a:pPr>
            <a:r>
              <a:rPr lang="en-GB" sz="1600" b="0" dirty="0">
                <a:ea typeface="Lato" panose="020F0502020204030203" pitchFamily="34" charset="0"/>
              </a:rPr>
              <a:t>compare their performances with previous ones and demonstrate improvement to achieve their personal best</a:t>
            </a:r>
            <a:r>
              <a:rPr lang="en-GB" sz="1800" b="0" dirty="0">
                <a:latin typeface="+mn-lt"/>
              </a:rPr>
              <a:t>.</a:t>
            </a:r>
          </a:p>
        </p:txBody>
      </p:sp>
    </p:spTree>
    <p:extLst>
      <p:ext uri="{BB962C8B-B14F-4D97-AF65-F5344CB8AC3E}">
        <p14:creationId xmlns:p14="http://schemas.microsoft.com/office/powerpoint/2010/main" val="132892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A07-6534-EF5D-C3DA-BD863544331C}"/>
              </a:ext>
            </a:extLst>
          </p:cNvPr>
          <p:cNvSpPr>
            <a:spLocks noGrp="1"/>
          </p:cNvSpPr>
          <p:nvPr>
            <p:ph type="ctrTitle"/>
          </p:nvPr>
        </p:nvSpPr>
        <p:spPr>
          <a:xfrm>
            <a:off x="2893680" y="392995"/>
            <a:ext cx="9144000" cy="1505239"/>
          </a:xfrm>
        </p:spPr>
        <p:txBody>
          <a:bodyPr/>
          <a:lstStyle/>
          <a:p>
            <a:r>
              <a:rPr lang="en-US" dirty="0"/>
              <a:t>The KS3 National Curriculum for </a:t>
            </a:r>
            <a:r>
              <a:rPr lang="en-US" dirty="0">
                <a:solidFill>
                  <a:srgbClr val="977124"/>
                </a:solidFill>
              </a:rPr>
              <a:t>PE</a:t>
            </a:r>
            <a:r>
              <a:rPr lang="en-US" dirty="0"/>
              <a:t> states that:</a:t>
            </a:r>
          </a:p>
        </p:txBody>
      </p:sp>
      <p:sp>
        <p:nvSpPr>
          <p:cNvPr id="3" name="Subtitle 2">
            <a:extLst>
              <a:ext uri="{FF2B5EF4-FFF2-40B4-BE49-F238E27FC236}">
                <a16:creationId xmlns:a16="http://schemas.microsoft.com/office/drawing/2014/main" id="{161A6FCA-F2BA-1475-770A-330F7388E545}"/>
              </a:ext>
            </a:extLst>
          </p:cNvPr>
          <p:cNvSpPr>
            <a:spLocks noGrp="1"/>
          </p:cNvSpPr>
          <p:nvPr>
            <p:ph type="subTitle" idx="1"/>
          </p:nvPr>
        </p:nvSpPr>
        <p:spPr>
          <a:xfrm>
            <a:off x="537117" y="2188363"/>
            <a:ext cx="11216268" cy="4374077"/>
          </a:xfrm>
        </p:spPr>
        <p:txBody>
          <a:bodyPr/>
          <a:lstStyle/>
          <a:p>
            <a:r>
              <a:rPr lang="en-GB" sz="1600" b="0" dirty="0"/>
              <a:t>Pupils should build on and embed the physical development and skills learned in key stages 1 and 2, become more competent, confident and expert in their techniques, and apply them across different sports and physical activities. They should understand what makes a performance effective and how to apply these principles to their own and others’ work. They should develop the confidence and interest to get involved in exercise, sports and activities out of school and in later life, and understand and apply the long-term health benefits of physical activity.</a:t>
            </a:r>
          </a:p>
          <a:p>
            <a:r>
              <a:rPr lang="en-GB" sz="1600" b="0" dirty="0"/>
              <a:t>Pupils should be taught to: </a:t>
            </a:r>
          </a:p>
          <a:p>
            <a:pPr marL="285750" indent="-285750">
              <a:buFont typeface="Wingdings" panose="05000000000000000000" pitchFamily="2" charset="2"/>
              <a:buChar char="q"/>
            </a:pPr>
            <a:r>
              <a:rPr lang="en-GB" sz="1600" b="0" dirty="0"/>
              <a:t> use a range of tactics and strategies to overcome opponents in direct competition through team and individual games [for example, badminton, basketball, cricket, football, hockey, netball, rounders, rugby and tennis]</a:t>
            </a:r>
          </a:p>
          <a:p>
            <a:pPr marL="285750" indent="-285750">
              <a:buFont typeface="Wingdings" panose="05000000000000000000" pitchFamily="2" charset="2"/>
              <a:buChar char="q"/>
            </a:pPr>
            <a:r>
              <a:rPr lang="en-GB" sz="1600" b="0" dirty="0"/>
              <a:t>develop their technique and improve their performance in other competitive sports [for example, athletics and gymnastics]</a:t>
            </a:r>
          </a:p>
          <a:p>
            <a:pPr marL="285750" indent="-285750">
              <a:buFont typeface="Wingdings" panose="05000000000000000000" pitchFamily="2" charset="2"/>
              <a:buChar char="q"/>
            </a:pPr>
            <a:r>
              <a:rPr lang="en-GB" sz="1600" b="0" dirty="0"/>
              <a:t>take part in outdoor and adventurous activities which present intellectual and physical challenges and be encouraged to work in a team, building on trust and developing skills to solve problems, either individually or as a group</a:t>
            </a:r>
          </a:p>
          <a:p>
            <a:pPr marL="285750" indent="-285750">
              <a:buFont typeface="Wingdings" panose="05000000000000000000" pitchFamily="2" charset="2"/>
              <a:buChar char="q"/>
            </a:pPr>
            <a:r>
              <a:rPr lang="en-GB" sz="1600" b="0" dirty="0"/>
              <a:t>analyse their performances compared to previous ones and demonstrate improvement to achieve their personal best</a:t>
            </a:r>
          </a:p>
          <a:p>
            <a:pPr marL="285750" indent="-285750">
              <a:buFont typeface="Wingdings" panose="05000000000000000000" pitchFamily="2" charset="2"/>
              <a:buChar char="q"/>
            </a:pPr>
            <a:r>
              <a:rPr lang="en-GB" sz="1600" b="0" dirty="0"/>
              <a:t>take part in competitive sports and activities outside school through community links or sports clubs.</a:t>
            </a:r>
            <a:endParaRPr lang="en-US" sz="1600" b="0" dirty="0"/>
          </a:p>
        </p:txBody>
      </p:sp>
    </p:spTree>
    <p:extLst>
      <p:ext uri="{BB962C8B-B14F-4D97-AF65-F5344CB8AC3E}">
        <p14:creationId xmlns:p14="http://schemas.microsoft.com/office/powerpoint/2010/main" val="234586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A07-6534-EF5D-C3DA-BD863544331C}"/>
              </a:ext>
            </a:extLst>
          </p:cNvPr>
          <p:cNvSpPr>
            <a:spLocks noGrp="1"/>
          </p:cNvSpPr>
          <p:nvPr>
            <p:ph type="ctrTitle"/>
          </p:nvPr>
        </p:nvSpPr>
        <p:spPr>
          <a:xfrm>
            <a:off x="2609385" y="176149"/>
            <a:ext cx="9144000" cy="1505239"/>
          </a:xfrm>
        </p:spPr>
        <p:txBody>
          <a:bodyPr/>
          <a:lstStyle/>
          <a:p>
            <a:r>
              <a:rPr lang="en-US" sz="4000" dirty="0"/>
              <a:t>In </a:t>
            </a:r>
            <a:r>
              <a:rPr lang="en-US" sz="4000" dirty="0">
                <a:solidFill>
                  <a:srgbClr val="977124"/>
                </a:solidFill>
              </a:rPr>
              <a:t>PE</a:t>
            </a:r>
            <a:r>
              <a:rPr lang="en-US" sz="4000" dirty="0"/>
              <a:t>, it is particularly </a:t>
            </a:r>
            <a:r>
              <a:rPr lang="en-US" sz="4000" u="sng" dirty="0"/>
              <a:t>vital</a:t>
            </a:r>
            <a:r>
              <a:rPr lang="en-US" sz="4000" dirty="0"/>
              <a:t> for us </a:t>
            </a:r>
            <a:br>
              <a:rPr lang="en-US" sz="4000" dirty="0"/>
            </a:br>
            <a:r>
              <a:rPr lang="en-US" sz="4000" dirty="0"/>
              <a:t>that pupils arrive with an experience of:</a:t>
            </a:r>
          </a:p>
        </p:txBody>
      </p:sp>
      <p:sp>
        <p:nvSpPr>
          <p:cNvPr id="3" name="Subtitle 2">
            <a:extLst>
              <a:ext uri="{FF2B5EF4-FFF2-40B4-BE49-F238E27FC236}">
                <a16:creationId xmlns:a16="http://schemas.microsoft.com/office/drawing/2014/main" id="{161A6FCA-F2BA-1475-770A-330F7388E545}"/>
              </a:ext>
            </a:extLst>
          </p:cNvPr>
          <p:cNvSpPr>
            <a:spLocks noGrp="1"/>
          </p:cNvSpPr>
          <p:nvPr>
            <p:ph type="subTitle" idx="1"/>
          </p:nvPr>
        </p:nvSpPr>
        <p:spPr>
          <a:xfrm>
            <a:off x="537117" y="1904601"/>
            <a:ext cx="11216268" cy="1404655"/>
          </a:xfrm>
        </p:spPr>
        <p:txBody>
          <a:bodyPr/>
          <a:lstStyle/>
          <a:p>
            <a:pPr marL="342900" indent="-342900">
              <a:buFont typeface="+mj-lt"/>
              <a:buAutoNum type="arabicPeriod"/>
            </a:pPr>
            <a:r>
              <a:rPr lang="en-GB" sz="1800" b="0" dirty="0"/>
              <a:t>Running, jumping, throwing and catching in isolation and are able to combine these actions.</a:t>
            </a:r>
          </a:p>
          <a:p>
            <a:pPr marL="342900" indent="-342900">
              <a:buFont typeface="+mj-lt"/>
              <a:buAutoNum type="arabicPeriod"/>
            </a:pPr>
            <a:r>
              <a:rPr lang="en-GB" sz="1800" b="0" dirty="0"/>
              <a:t>Modified/conditioned games and are able to apply the basic principles of attack and defence.</a:t>
            </a:r>
          </a:p>
          <a:p>
            <a:pPr marL="342900" indent="-342900">
              <a:buFont typeface="+mj-lt"/>
              <a:buAutoNum type="arabicPeriod"/>
            </a:pPr>
            <a:r>
              <a:rPr lang="en-GB" sz="1800" b="0" dirty="0"/>
              <a:t>Working individually and within a team.</a:t>
            </a:r>
          </a:p>
          <a:p>
            <a:pPr marL="342900" indent="-342900">
              <a:buFont typeface="+mj-lt"/>
              <a:buAutoNum type="arabicPeriod"/>
            </a:pPr>
            <a:r>
              <a:rPr lang="en-GB" sz="1800" b="0" dirty="0"/>
              <a:t>Comparing their performances with previous ones and demonstrating improvement.</a:t>
            </a:r>
          </a:p>
          <a:p>
            <a:pPr marL="342900" indent="-342900">
              <a:buFont typeface="+mj-lt"/>
              <a:buAutoNum type="arabicPeriod"/>
            </a:pPr>
            <a:endParaRPr lang="en-GB" sz="1600" b="0" dirty="0"/>
          </a:p>
          <a:p>
            <a:pPr marL="342900" indent="-342900">
              <a:buFont typeface="+mj-lt"/>
              <a:buAutoNum type="arabicPeriod"/>
            </a:pPr>
            <a:endParaRPr lang="en-US" sz="2000" b="0" dirty="0"/>
          </a:p>
        </p:txBody>
      </p:sp>
      <p:sp>
        <p:nvSpPr>
          <p:cNvPr id="4" name="Title 1">
            <a:extLst>
              <a:ext uri="{FF2B5EF4-FFF2-40B4-BE49-F238E27FC236}">
                <a16:creationId xmlns:a16="http://schemas.microsoft.com/office/drawing/2014/main" id="{B5C67C4D-FC50-4B8E-A430-45928D070D73}"/>
              </a:ext>
            </a:extLst>
          </p:cNvPr>
          <p:cNvSpPr txBox="1">
            <a:spLocks/>
          </p:cNvSpPr>
          <p:nvPr/>
        </p:nvSpPr>
        <p:spPr>
          <a:xfrm>
            <a:off x="2609385" y="3309256"/>
            <a:ext cx="9478537" cy="1505239"/>
          </a:xfrm>
          <a:prstGeom prst="rect">
            <a:avLst/>
          </a:prstGeom>
        </p:spPr>
        <p:txBody>
          <a:bodyPr anchor="b"/>
          <a:lstStyle>
            <a:lvl1pPr algn="l" defTabSz="914400" rtl="0" eaLnBrk="1" latinLnBrk="0" hangingPunct="1">
              <a:lnSpc>
                <a:spcPct val="90000"/>
              </a:lnSpc>
              <a:spcBef>
                <a:spcPct val="0"/>
              </a:spcBef>
              <a:buNone/>
              <a:defRPr sz="5400" b="1" i="0" kern="1200">
                <a:solidFill>
                  <a:srgbClr val="1B172F"/>
                </a:solidFill>
                <a:latin typeface="Cormorant SemiBold" pitchFamily="2" charset="77"/>
                <a:ea typeface="+mj-ea"/>
                <a:cs typeface="+mj-cs"/>
              </a:defRPr>
            </a:lvl1pPr>
          </a:lstStyle>
          <a:p>
            <a:r>
              <a:rPr lang="en-US" sz="4000" dirty="0"/>
              <a:t>In </a:t>
            </a:r>
            <a:r>
              <a:rPr lang="en-US" sz="4000" dirty="0">
                <a:solidFill>
                  <a:srgbClr val="977124"/>
                </a:solidFill>
              </a:rPr>
              <a:t>PE</a:t>
            </a:r>
            <a:r>
              <a:rPr lang="en-US" sz="4000" dirty="0"/>
              <a:t>, to truly succeed at Bridgewater, pupils should arrive with an experience of:</a:t>
            </a:r>
          </a:p>
        </p:txBody>
      </p:sp>
      <p:sp>
        <p:nvSpPr>
          <p:cNvPr id="5" name="Subtitle 2">
            <a:extLst>
              <a:ext uri="{FF2B5EF4-FFF2-40B4-BE49-F238E27FC236}">
                <a16:creationId xmlns:a16="http://schemas.microsoft.com/office/drawing/2014/main" id="{B2E67380-8470-454C-8C32-1EAC5B14D992}"/>
              </a:ext>
            </a:extLst>
          </p:cNvPr>
          <p:cNvSpPr txBox="1">
            <a:spLocks/>
          </p:cNvSpPr>
          <p:nvPr/>
        </p:nvSpPr>
        <p:spPr>
          <a:xfrm>
            <a:off x="537117" y="4953399"/>
            <a:ext cx="11216268" cy="15052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1B172F"/>
                </a:solidFill>
                <a:latin typeface="Lato" panose="020F0502020204030203" pitchFamily="34" charset="0"/>
                <a:ea typeface="+mn-ea"/>
                <a:cs typeface="Lato" panose="020F050202020403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mj-lt"/>
              <a:buAutoNum type="arabicPeriod"/>
            </a:pPr>
            <a:r>
              <a:rPr lang="en-US" sz="1800" b="0" dirty="0"/>
              <a:t>Playing competitive games in at least a minimum of two sports (for example netball, football, rugby, badminton, table-tennis, handball, rounders, cricket and tennis).</a:t>
            </a:r>
          </a:p>
          <a:p>
            <a:pPr marL="342900" indent="-342900">
              <a:buFont typeface="+mj-lt"/>
              <a:buAutoNum type="arabicPeriod"/>
            </a:pPr>
            <a:r>
              <a:rPr lang="en-US" sz="1800" b="0" dirty="0"/>
              <a:t>Competing as an individual in athletics or cross country activities within school.</a:t>
            </a:r>
          </a:p>
          <a:p>
            <a:pPr marL="342900" indent="-342900">
              <a:buFont typeface="+mj-lt"/>
              <a:buAutoNum type="arabicPeriod"/>
            </a:pPr>
            <a:r>
              <a:rPr lang="en-US" sz="1800" b="0" dirty="0"/>
              <a:t>Being able to apply and being knowledgeable of the basic rules of games and athletic activities.</a:t>
            </a:r>
          </a:p>
          <a:p>
            <a:endParaRPr lang="en-US" sz="2000" b="0" dirty="0"/>
          </a:p>
          <a:p>
            <a:pPr marL="342900" indent="-342900">
              <a:buFont typeface="+mj-lt"/>
              <a:buAutoNum type="arabicPeriod"/>
            </a:pPr>
            <a:endParaRPr lang="en-US" sz="2000" b="0" dirty="0"/>
          </a:p>
          <a:p>
            <a:endParaRPr lang="en-US" sz="2000" b="0" dirty="0"/>
          </a:p>
        </p:txBody>
      </p:sp>
    </p:spTree>
    <p:extLst>
      <p:ext uri="{BB962C8B-B14F-4D97-AF65-F5344CB8AC3E}">
        <p14:creationId xmlns:p14="http://schemas.microsoft.com/office/powerpoint/2010/main" val="408444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9DFC6CA-D723-45DB-BFE3-66BD46ADEF09}"/>
              </a:ext>
            </a:extLst>
          </p:cNvPr>
          <p:cNvSpPr txBox="1">
            <a:spLocks/>
          </p:cNvSpPr>
          <p:nvPr/>
        </p:nvSpPr>
        <p:spPr>
          <a:xfrm>
            <a:off x="2994102" y="194733"/>
            <a:ext cx="9478537" cy="1505239"/>
          </a:xfrm>
          <a:prstGeom prst="rect">
            <a:avLst/>
          </a:prstGeom>
        </p:spPr>
        <p:txBody>
          <a:bodyPr anchor="b"/>
          <a:lstStyle>
            <a:lvl1pPr algn="l" defTabSz="914400" rtl="0" eaLnBrk="1" latinLnBrk="0" hangingPunct="1">
              <a:lnSpc>
                <a:spcPct val="90000"/>
              </a:lnSpc>
              <a:spcBef>
                <a:spcPct val="0"/>
              </a:spcBef>
              <a:buNone/>
              <a:defRPr sz="5400" b="1" i="0" kern="1200">
                <a:solidFill>
                  <a:srgbClr val="1B172F"/>
                </a:solidFill>
                <a:latin typeface="Cormorant SemiBold" pitchFamily="2" charset="77"/>
                <a:ea typeface="+mj-ea"/>
                <a:cs typeface="+mj-cs"/>
              </a:defRPr>
            </a:lvl1pPr>
          </a:lstStyle>
          <a:p>
            <a:r>
              <a:rPr lang="en-US" sz="4000" dirty="0"/>
              <a:t>In </a:t>
            </a:r>
            <a:r>
              <a:rPr lang="en-US" sz="4000" dirty="0">
                <a:solidFill>
                  <a:srgbClr val="977124"/>
                </a:solidFill>
              </a:rPr>
              <a:t>PE</a:t>
            </a:r>
            <a:r>
              <a:rPr lang="en-US" sz="4000" dirty="0"/>
              <a:t>, to truly succeed at Bridgewater, pupils should arrive with </a:t>
            </a:r>
            <a:r>
              <a:rPr lang="en-US" sz="4000"/>
              <a:t>a level </a:t>
            </a:r>
            <a:r>
              <a:rPr lang="en-US" sz="4000" dirty="0"/>
              <a:t>of:</a:t>
            </a:r>
          </a:p>
        </p:txBody>
      </p:sp>
      <p:graphicFrame>
        <p:nvGraphicFramePr>
          <p:cNvPr id="4" name="Diagram 3">
            <a:extLst>
              <a:ext uri="{FF2B5EF4-FFF2-40B4-BE49-F238E27FC236}">
                <a16:creationId xmlns:a16="http://schemas.microsoft.com/office/drawing/2014/main" id="{8C15155D-C005-486E-B5DC-6A60F81BD385}"/>
              </a:ext>
            </a:extLst>
          </p:cNvPr>
          <p:cNvGraphicFramePr/>
          <p:nvPr>
            <p:extLst>
              <p:ext uri="{D42A27DB-BD31-4B8C-83A1-F6EECF244321}">
                <p14:modId xmlns:p14="http://schemas.microsoft.com/office/powerpoint/2010/main" val="2597155808"/>
              </p:ext>
            </p:extLst>
          </p:nvPr>
        </p:nvGraphicFramePr>
        <p:xfrm>
          <a:off x="2994102" y="1971551"/>
          <a:ext cx="6743537" cy="4384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830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9DFC6CA-D723-45DB-BFE3-66BD46ADEF09}"/>
              </a:ext>
            </a:extLst>
          </p:cNvPr>
          <p:cNvSpPr txBox="1">
            <a:spLocks/>
          </p:cNvSpPr>
          <p:nvPr/>
        </p:nvSpPr>
        <p:spPr>
          <a:xfrm>
            <a:off x="2994102" y="194733"/>
            <a:ext cx="9478537" cy="1505239"/>
          </a:xfrm>
          <a:prstGeom prst="rect">
            <a:avLst/>
          </a:prstGeom>
        </p:spPr>
        <p:txBody>
          <a:bodyPr anchor="b"/>
          <a:lstStyle>
            <a:lvl1pPr algn="l" defTabSz="914400" rtl="0" eaLnBrk="1" latinLnBrk="0" hangingPunct="1">
              <a:lnSpc>
                <a:spcPct val="90000"/>
              </a:lnSpc>
              <a:spcBef>
                <a:spcPct val="0"/>
              </a:spcBef>
              <a:buNone/>
              <a:defRPr sz="5400" b="1" i="0" kern="1200">
                <a:solidFill>
                  <a:srgbClr val="1B172F"/>
                </a:solidFill>
                <a:latin typeface="Cormorant SemiBold" pitchFamily="2" charset="77"/>
                <a:ea typeface="+mj-ea"/>
                <a:cs typeface="+mj-cs"/>
              </a:defRPr>
            </a:lvl1pPr>
          </a:lstStyle>
          <a:p>
            <a:r>
              <a:rPr lang="en-US" sz="4000" dirty="0"/>
              <a:t>In </a:t>
            </a:r>
            <a:r>
              <a:rPr lang="en-US" sz="4000" dirty="0">
                <a:solidFill>
                  <a:srgbClr val="977124"/>
                </a:solidFill>
              </a:rPr>
              <a:t>PE</a:t>
            </a:r>
            <a:r>
              <a:rPr lang="en-US" sz="4000" dirty="0"/>
              <a:t>, key vocabulary which we use at Bridgewater include the following: </a:t>
            </a:r>
          </a:p>
        </p:txBody>
      </p:sp>
      <p:graphicFrame>
        <p:nvGraphicFramePr>
          <p:cNvPr id="3" name="Table 3">
            <a:extLst>
              <a:ext uri="{FF2B5EF4-FFF2-40B4-BE49-F238E27FC236}">
                <a16:creationId xmlns:a16="http://schemas.microsoft.com/office/drawing/2014/main" id="{70813B5B-3FB1-802F-999E-BE3F1EAF78BD}"/>
              </a:ext>
            </a:extLst>
          </p:cNvPr>
          <p:cNvGraphicFramePr>
            <a:graphicFrameLocks noGrp="1"/>
          </p:cNvGraphicFramePr>
          <p:nvPr>
            <p:extLst>
              <p:ext uri="{D42A27DB-BD31-4B8C-83A1-F6EECF244321}">
                <p14:modId xmlns:p14="http://schemas.microsoft.com/office/powerpoint/2010/main" val="1772623732"/>
              </p:ext>
            </p:extLst>
          </p:nvPr>
        </p:nvGraphicFramePr>
        <p:xfrm>
          <a:off x="785446" y="2077896"/>
          <a:ext cx="10621108" cy="4361277"/>
        </p:xfrm>
        <a:graphic>
          <a:graphicData uri="http://schemas.openxmlformats.org/drawingml/2006/table">
            <a:tbl>
              <a:tblPr firstRow="1" bandRow="1">
                <a:tableStyleId>{5C22544A-7EE6-4342-B048-85BDC9FD1C3A}</a:tableStyleId>
              </a:tblPr>
              <a:tblGrid>
                <a:gridCol w="2523786">
                  <a:extLst>
                    <a:ext uri="{9D8B030D-6E8A-4147-A177-3AD203B41FA5}">
                      <a16:colId xmlns:a16="http://schemas.microsoft.com/office/drawing/2014/main" val="491190019"/>
                    </a:ext>
                  </a:extLst>
                </a:gridCol>
                <a:gridCol w="8097322">
                  <a:extLst>
                    <a:ext uri="{9D8B030D-6E8A-4147-A177-3AD203B41FA5}">
                      <a16:colId xmlns:a16="http://schemas.microsoft.com/office/drawing/2014/main" val="4115082861"/>
                    </a:ext>
                  </a:extLst>
                </a:gridCol>
              </a:tblGrid>
              <a:tr h="328745">
                <a:tc>
                  <a:txBody>
                    <a:bodyPr/>
                    <a:lstStyle/>
                    <a:p>
                      <a:r>
                        <a:rPr lang="en-US" sz="1400" dirty="0">
                          <a:latin typeface="Lato" panose="020F0502020204030203" pitchFamily="34" charset="0"/>
                          <a:ea typeface="Lato" panose="020F0502020204030203" pitchFamily="34" charset="0"/>
                          <a:cs typeface="Lato" panose="020F0502020204030203" pitchFamily="34" charset="0"/>
                        </a:rPr>
                        <a:t>PE Vocabulary</a:t>
                      </a:r>
                    </a:p>
                  </a:txBody>
                  <a:tcPr/>
                </a:tc>
                <a:tc>
                  <a:txBody>
                    <a:bodyPr/>
                    <a:lstStyle/>
                    <a:p>
                      <a:r>
                        <a:rPr lang="en-US" sz="1400" dirty="0">
                          <a:latin typeface="Lato" panose="020F0502020204030203" pitchFamily="34" charset="0"/>
                          <a:ea typeface="Lato" panose="020F0502020204030203" pitchFamily="34" charset="0"/>
                          <a:cs typeface="Lato" panose="020F0502020204030203" pitchFamily="34" charset="0"/>
                        </a:rPr>
                        <a:t>Description and examples</a:t>
                      </a:r>
                    </a:p>
                  </a:txBody>
                  <a:tcPr/>
                </a:tc>
                <a:extLst>
                  <a:ext uri="{0D108BD9-81ED-4DB2-BD59-A6C34878D82A}">
                    <a16:rowId xmlns:a16="http://schemas.microsoft.com/office/drawing/2014/main" val="1057280599"/>
                  </a:ext>
                </a:extLst>
              </a:tr>
              <a:tr h="508947">
                <a:tc>
                  <a:txBody>
                    <a:bodyPr/>
                    <a:lstStyle/>
                    <a:p>
                      <a:r>
                        <a:rPr lang="en-US" sz="1400" b="0" dirty="0">
                          <a:latin typeface="Lato" panose="020F0502020204030203" pitchFamily="34" charset="0"/>
                          <a:ea typeface="Lato" panose="020F0502020204030203" pitchFamily="34" charset="0"/>
                          <a:cs typeface="Lato" panose="020F0502020204030203" pitchFamily="34" charset="0"/>
                        </a:rPr>
                        <a:t>Heart rates</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The speed at which the heart beats.</a:t>
                      </a:r>
                    </a:p>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"the average heart rate is 72 beats a minute"</a:t>
                      </a:r>
                    </a:p>
                  </a:txBody>
                  <a:tcPr/>
                </a:tc>
                <a:extLst>
                  <a:ext uri="{0D108BD9-81ED-4DB2-BD59-A6C34878D82A}">
                    <a16:rowId xmlns:a16="http://schemas.microsoft.com/office/drawing/2014/main" val="2415601932"/>
                  </a:ext>
                </a:extLst>
              </a:tr>
              <a:tr h="315341">
                <a:tc>
                  <a:txBody>
                    <a:bodyPr/>
                    <a:lstStyle/>
                    <a:p>
                      <a:r>
                        <a:rPr lang="en-US" sz="1400" b="0" dirty="0">
                          <a:latin typeface="Lato" panose="020F0502020204030203" pitchFamily="34" charset="0"/>
                          <a:ea typeface="Lato" panose="020F0502020204030203" pitchFamily="34" charset="0"/>
                          <a:cs typeface="Lato" panose="020F0502020204030203" pitchFamily="34" charset="0"/>
                        </a:rPr>
                        <a:t>Training methods</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Different types of training including continuous, circuit, interval and  fartlek.</a:t>
                      </a:r>
                      <a:endParaRPr lang="en-US" sz="1400" b="0" i="1"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733530031"/>
                  </a:ext>
                </a:extLst>
              </a:tr>
              <a:tr h="544289">
                <a:tc>
                  <a:txBody>
                    <a:bodyPr/>
                    <a:lstStyle/>
                    <a:p>
                      <a:r>
                        <a:rPr lang="en-US" sz="1400" b="0" dirty="0">
                          <a:latin typeface="Lato" panose="020F0502020204030203" pitchFamily="34" charset="0"/>
                          <a:ea typeface="Lato" panose="020F0502020204030203" pitchFamily="34" charset="0"/>
                          <a:cs typeface="Lato" panose="020F0502020204030203" pitchFamily="34" charset="0"/>
                        </a:rPr>
                        <a:t>Fitness Testing</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are a series of tests that measures and monitors students' physical fitness levels including the multi-stage fitness test and cooper test.</a:t>
                      </a:r>
                      <a:endParaRPr lang="en-US" sz="1400" b="0" i="1"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2035924054"/>
                  </a:ext>
                </a:extLst>
              </a:tr>
              <a:tr h="315341">
                <a:tc>
                  <a:txBody>
                    <a:bodyPr/>
                    <a:lstStyle/>
                    <a:p>
                      <a:r>
                        <a:rPr lang="en-US" sz="1400" b="0" dirty="0">
                          <a:latin typeface="Lato" panose="020F0502020204030203" pitchFamily="34" charset="0"/>
                          <a:ea typeface="Lato" panose="020F0502020204030203" pitchFamily="34" charset="0"/>
                          <a:cs typeface="Lato" panose="020F0502020204030203" pitchFamily="34" charset="0"/>
                        </a:rPr>
                        <a:t>Warm up</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 is a short activity or exercise undertaken prior to a more intensive exercise or activity.</a:t>
                      </a:r>
                      <a:endParaRPr lang="en-US" sz="1400" b="0" i="1"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190658817"/>
                  </a:ext>
                </a:extLst>
              </a:tr>
              <a:tr h="544289">
                <a:tc>
                  <a:txBody>
                    <a:bodyPr/>
                    <a:lstStyle/>
                    <a:p>
                      <a:r>
                        <a:rPr lang="en-US" sz="1400" b="0" dirty="0">
                          <a:latin typeface="Lato" panose="020F0502020204030203" pitchFamily="34" charset="0"/>
                          <a:ea typeface="Lato" panose="020F0502020204030203" pitchFamily="34" charset="0"/>
                          <a:cs typeface="Lato" panose="020F0502020204030203" pitchFamily="34" charset="0"/>
                        </a:rPr>
                        <a:t>Attacking</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An attempt to score a goal or point or otherwise gain an advantage against an opposing team or player.</a:t>
                      </a:r>
                      <a:endParaRPr lang="en-US" sz="1400" b="0" i="1"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2743975945"/>
                  </a:ext>
                </a:extLst>
              </a:tr>
              <a:tr h="315341">
                <a:tc>
                  <a:txBody>
                    <a:bodyPr/>
                    <a:lstStyle/>
                    <a:p>
                      <a:r>
                        <a:rPr lang="en-US" sz="1400" b="0" dirty="0">
                          <a:latin typeface="Lato" panose="020F0502020204030203" pitchFamily="34" charset="0"/>
                          <a:ea typeface="Lato" panose="020F0502020204030203" pitchFamily="34" charset="0"/>
                          <a:cs typeface="Lato" panose="020F0502020204030203" pitchFamily="34" charset="0"/>
                        </a:rPr>
                        <a:t>Defending</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When a team is trying to prevent the other team from scoring.</a:t>
                      </a:r>
                      <a:endParaRPr lang="en-US" sz="1400" b="0" i="1"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2670061892"/>
                  </a:ext>
                </a:extLst>
              </a:tr>
              <a:tr h="315341">
                <a:tc>
                  <a:txBody>
                    <a:bodyPr/>
                    <a:lstStyle/>
                    <a:p>
                      <a:r>
                        <a:rPr lang="en-US" sz="1400" b="0" dirty="0">
                          <a:latin typeface="Lato" panose="020F0502020204030203" pitchFamily="34" charset="0"/>
                          <a:ea typeface="Lato" panose="020F0502020204030203" pitchFamily="34" charset="0"/>
                          <a:cs typeface="Lato" panose="020F0502020204030203" pitchFamily="34" charset="0"/>
                        </a:rPr>
                        <a:t>Track &amp; Field</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A sport that includes athletic contests based on running, jumping, and throwing skills.</a:t>
                      </a:r>
                      <a:endParaRPr lang="en-US" sz="1400" b="0" i="1"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2539055862"/>
                  </a:ext>
                </a:extLst>
              </a:tr>
              <a:tr h="544289">
                <a:tc>
                  <a:txBody>
                    <a:bodyPr/>
                    <a:lstStyle/>
                    <a:p>
                      <a:r>
                        <a:rPr lang="en-US" sz="1400" b="0" dirty="0">
                          <a:latin typeface="Lato" panose="020F0502020204030203" pitchFamily="34" charset="0"/>
                          <a:ea typeface="Lato" panose="020F0502020204030203" pitchFamily="34" charset="0"/>
                          <a:cs typeface="Lato" panose="020F0502020204030203" pitchFamily="34" charset="0"/>
                        </a:rPr>
                        <a:t>Core Values</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Participation in any activity should be played under the values of Honesty, Courage, Self-motivate, Responsibility, Resilience, Integrity, Self-discipline and Self-belief.</a:t>
                      </a:r>
                      <a:endParaRPr lang="en-US" sz="1400" b="0" i="1"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3773442215"/>
                  </a:ext>
                </a:extLst>
              </a:tr>
              <a:tr h="154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Lato" panose="020F0502020204030203" pitchFamily="34" charset="0"/>
                          <a:ea typeface="Lato" panose="020F0502020204030203" pitchFamily="34" charset="0"/>
                          <a:cs typeface="Lato" panose="020F0502020204030203" pitchFamily="34" charset="0"/>
                        </a:rPr>
                        <a:t>Tactics/Strategies</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are plans which are set up for a specific purpose during a performance or match.</a:t>
                      </a:r>
                      <a:endParaRPr lang="en-US" sz="1400" b="0" i="1"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53984455"/>
                  </a:ext>
                </a:extLst>
              </a:tr>
              <a:tr h="315341">
                <a:tc>
                  <a:txBody>
                    <a:bodyPr/>
                    <a:lstStyle/>
                    <a:p>
                      <a:r>
                        <a:rPr lang="en-US" sz="1400" b="0" dirty="0">
                          <a:latin typeface="Lato" panose="020F0502020204030203" pitchFamily="34" charset="0"/>
                          <a:ea typeface="Lato" panose="020F0502020204030203" pitchFamily="34" charset="0"/>
                          <a:cs typeface="Lato" panose="020F0502020204030203" pitchFamily="34" charset="0"/>
                        </a:rPr>
                        <a:t>Rules/Regulations</a:t>
                      </a:r>
                    </a:p>
                  </a:txBody>
                  <a:tcPr/>
                </a:tc>
                <a:tc>
                  <a:txBody>
                    <a:bodyPr/>
                    <a:lstStyle/>
                    <a:p>
                      <a:r>
                        <a:rPr lang="en-GB" sz="1400" b="0" i="1" kern="1200" dirty="0">
                          <a:solidFill>
                            <a:schemeClr val="dk1"/>
                          </a:solidFill>
                          <a:effectLst/>
                          <a:latin typeface="Lato" panose="020F0502020204030203" pitchFamily="34" charset="0"/>
                          <a:ea typeface="Lato" panose="020F0502020204030203" pitchFamily="34" charset="0"/>
                          <a:cs typeface="Lato" panose="020F0502020204030203" pitchFamily="34" charset="0"/>
                        </a:rPr>
                        <a:t>are enforced to ensure that pupils play correctly, safely and fairly.</a:t>
                      </a:r>
                      <a:endParaRPr lang="en-US" sz="1400" b="0" i="1"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4237666282"/>
                  </a:ext>
                </a:extLst>
              </a:tr>
            </a:tbl>
          </a:graphicData>
        </a:graphic>
      </p:graphicFrame>
    </p:spTree>
    <p:extLst>
      <p:ext uri="{BB962C8B-B14F-4D97-AF65-F5344CB8AC3E}">
        <p14:creationId xmlns:p14="http://schemas.microsoft.com/office/powerpoint/2010/main" val="36002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idgewater Blu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idgewater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717</TotalTime>
  <Words>956</Words>
  <Application>Microsoft Macintosh PowerPoint</Application>
  <PresentationFormat>Widescreen</PresentationFormat>
  <Paragraphs>85</Paragraphs>
  <Slides>10</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Cormorant SemiBold</vt:lpstr>
      <vt:lpstr>Lato</vt:lpstr>
      <vt:lpstr>Lato Light</vt:lpstr>
      <vt:lpstr>Wingdings</vt:lpstr>
      <vt:lpstr>Bridgewater Blue </vt:lpstr>
      <vt:lpstr>Bridgewater White</vt:lpstr>
      <vt:lpstr>THE BRIDGEWATER BATON</vt:lpstr>
      <vt:lpstr>The Bridgewater journey in PE</vt:lpstr>
      <vt:lpstr>The  Bridgewater journey  in PE</vt:lpstr>
      <vt:lpstr>Further information for PE can be found at:</vt:lpstr>
      <vt:lpstr>The KS2 National Curriculum for PE states that:</vt:lpstr>
      <vt:lpstr>The KS3 National Curriculum for PE states that:</vt:lpstr>
      <vt:lpstr>In PE, it is particularly vital for us  that pupils arrive with an experience of:</vt:lpstr>
      <vt:lpstr>PowerPoint Presentation</vt:lpstr>
      <vt:lpstr>PowerPoint Presentation</vt:lpstr>
      <vt:lpstr>Further support for you in PE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dc:creator>
  <cp:lastModifiedBy>Mr. T. Eden</cp:lastModifiedBy>
  <cp:revision>13</cp:revision>
  <dcterms:created xsi:type="dcterms:W3CDTF">2022-11-29T09:30:02Z</dcterms:created>
  <dcterms:modified xsi:type="dcterms:W3CDTF">2023-06-19T16:23:29Z</dcterms:modified>
</cp:coreProperties>
</file>