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3" r:id="rId8"/>
    <p:sldId id="260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3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9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4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8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6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7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6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778B-BE87-4BE5-819E-D7F4BE3899D2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2070-2351-4679-A10A-C2A3C5FFE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8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.boden@bridgewaterhigh.com" TargetMode="External"/><Relationship Id="rId2" Type="http://schemas.openxmlformats.org/officeDocument/2006/relationships/hyperlink" Target="mailto:j.howard@bridgewaterhigh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-318948"/>
            <a:ext cx="9144000" cy="2387600"/>
          </a:xfrm>
        </p:spPr>
        <p:txBody>
          <a:bodyPr/>
          <a:lstStyle/>
          <a:p>
            <a:r>
              <a:rPr lang="en-GB" b="1" dirty="0"/>
              <a:t>Cycle Safety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E1180-0E26-4AE1-838D-16F4FF57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63" y="0"/>
            <a:ext cx="1908213" cy="1749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4" y="2566987"/>
            <a:ext cx="4537781" cy="322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208" t="16927" r="21354" b="32031"/>
          <a:stretch/>
        </p:blipFill>
        <p:spPr>
          <a:xfrm>
            <a:off x="7841796" y="2286793"/>
            <a:ext cx="2635704" cy="37846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857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16C1-6FFE-475D-B26E-63C9ECA5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F42E-92E8-4335-9373-B10B16DD6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you intend to bring a bike to school you must collect a cycle permit from reception this week </a:t>
            </a:r>
          </a:p>
          <a:p>
            <a:r>
              <a:rPr lang="en-GB" dirty="0"/>
              <a:t>You must ask your parents to sign it and return it by Friday  to your form tutor during PD.</a:t>
            </a:r>
          </a:p>
          <a:p>
            <a:r>
              <a:rPr lang="en-GB" dirty="0"/>
              <a:t>If you have a signed permit you may bring your bike to school on Monday 9</a:t>
            </a:r>
            <a:r>
              <a:rPr lang="en-GB" baseline="30000" dirty="0"/>
              <a:t>th</a:t>
            </a:r>
            <a:r>
              <a:rPr lang="en-GB" dirty="0"/>
              <a:t> October.</a:t>
            </a:r>
          </a:p>
          <a:p>
            <a:endParaRPr lang="en-GB" dirty="0"/>
          </a:p>
          <a:p>
            <a:r>
              <a:rPr lang="en-GB" dirty="0"/>
              <a:t>If you have any concerns or enquiries please contact Head of Year, Miss Howard </a:t>
            </a:r>
            <a:r>
              <a:rPr lang="en-GB" dirty="0">
                <a:hlinkClick r:id="rId2"/>
              </a:rPr>
              <a:t>j.howard@bridgewaterhigh.com</a:t>
            </a:r>
            <a:r>
              <a:rPr lang="en-GB" dirty="0"/>
              <a:t> or Assistant Head of Year, Mrs Boden  </a:t>
            </a:r>
            <a:r>
              <a:rPr lang="en-GB" dirty="0">
                <a:hlinkClick r:id="rId3"/>
              </a:rPr>
              <a:t>v.boden@bridgewaterhigh.com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31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worry?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 of our pupils is our </a:t>
            </a:r>
            <a:r>
              <a:rPr lang="en-GB" sz="3600" b="1" dirty="0"/>
              <a:t>number 1</a:t>
            </a:r>
            <a:r>
              <a:rPr lang="en-GB" dirty="0"/>
              <a:t> priority</a:t>
            </a:r>
          </a:p>
          <a:p>
            <a:r>
              <a:rPr lang="en-GB" dirty="0"/>
              <a:t>Busy High School with in excess of 600 students </a:t>
            </a:r>
          </a:p>
          <a:p>
            <a:r>
              <a:rPr lang="en-GB" dirty="0"/>
              <a:t>140 adults (many of whom commute)</a:t>
            </a:r>
          </a:p>
          <a:p>
            <a:r>
              <a:rPr lang="en-GB" dirty="0"/>
              <a:t>Taxis, minibuses and parents using Hall Drive</a:t>
            </a:r>
          </a:p>
          <a:p>
            <a:r>
              <a:rPr lang="en-GB" dirty="0"/>
              <a:t>One of the busiest roads in the local area, M56 junction, access to the M6/M62, busy bus route, busy village centre etc..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0" y="103981"/>
            <a:ext cx="2312987" cy="1732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‘near misses’ in and around school site</a:t>
            </a:r>
          </a:p>
          <a:p>
            <a:r>
              <a:rPr lang="en-GB" dirty="0"/>
              <a:t>Bikes that are not road worthy</a:t>
            </a:r>
          </a:p>
          <a:p>
            <a:r>
              <a:rPr lang="en-GB" dirty="0"/>
              <a:t>Helmet use</a:t>
            </a:r>
          </a:p>
          <a:p>
            <a:r>
              <a:rPr lang="en-GB" dirty="0"/>
              <a:t>Dangerous cycling</a:t>
            </a:r>
          </a:p>
          <a:p>
            <a:r>
              <a:rPr lang="en-GB" dirty="0"/>
              <a:t>Many concerned parents and residents</a:t>
            </a:r>
          </a:p>
          <a:p>
            <a:r>
              <a:rPr lang="en-GB" dirty="0"/>
              <a:t>Anti-social road use</a:t>
            </a:r>
          </a:p>
          <a:p>
            <a:pPr lvl="1"/>
            <a:r>
              <a:rPr lang="en-GB" dirty="0"/>
              <a:t>‘Wheelies’</a:t>
            </a:r>
          </a:p>
          <a:p>
            <a:pPr lvl="1"/>
            <a:r>
              <a:rPr lang="en-GB" dirty="0"/>
              <a:t>Slowing traffic down</a:t>
            </a:r>
          </a:p>
          <a:p>
            <a:pPr lvl="1"/>
            <a:r>
              <a:rPr lang="en-GB" dirty="0"/>
              <a:t>‘</a:t>
            </a:r>
            <a:r>
              <a:rPr lang="en-GB" dirty="0" err="1"/>
              <a:t>Handbar</a:t>
            </a:r>
            <a:r>
              <a:rPr lang="en-GB" dirty="0"/>
              <a:t>’ passengers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977900"/>
            <a:ext cx="3560227" cy="47371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4" y="977900"/>
            <a:ext cx="3560227" cy="473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372" y="977900"/>
            <a:ext cx="3560227" cy="4737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8133762">
            <a:off x="-15614" y="4359322"/>
            <a:ext cx="2146300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00" y="3938869"/>
            <a:ext cx="1279942" cy="1776131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>
            <a:off x="5768595" y="3092543"/>
            <a:ext cx="1078061" cy="990600"/>
          </a:xfrm>
          <a:prstGeom prst="curvedRightArrow">
            <a:avLst>
              <a:gd name="adj1" fmla="val 17204"/>
              <a:gd name="adj2" fmla="val 3709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7402604">
            <a:off x="9702800" y="3878333"/>
            <a:ext cx="1028700" cy="40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&quot;No&quot; Symbol 13"/>
          <p:cNvSpPr/>
          <p:nvPr/>
        </p:nvSpPr>
        <p:spPr>
          <a:xfrm>
            <a:off x="238121" y="-419100"/>
            <a:ext cx="11763379" cy="72771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Expect?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506662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232568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E6A1C-A4DD-405E-B231-4E95682D7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964" y="4311847"/>
            <a:ext cx="3625005" cy="24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985" y="365124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11" t="35268" r="52857" b="28236"/>
          <a:stretch/>
        </p:blipFill>
        <p:spPr>
          <a:xfrm>
            <a:off x="636815" y="365124"/>
            <a:ext cx="6495615" cy="637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Cycle Safety and Conduct on the Road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86" y="0"/>
            <a:ext cx="1842814" cy="1380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27" t="28571" r="19910" b="42466"/>
          <a:stretch/>
        </p:blipFill>
        <p:spPr>
          <a:xfrm>
            <a:off x="87086" y="1373673"/>
            <a:ext cx="6008914" cy="4790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274" y="1470435"/>
            <a:ext cx="914151" cy="135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160" t="56864" r="20179" b="13170"/>
          <a:stretch/>
        </p:blipFill>
        <p:spPr>
          <a:xfrm>
            <a:off x="6096000" y="1380332"/>
            <a:ext cx="5719250" cy="4783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365126"/>
            <a:ext cx="10515600" cy="1022804"/>
          </a:xfrm>
        </p:spPr>
        <p:txBody>
          <a:bodyPr/>
          <a:lstStyle/>
          <a:p>
            <a:r>
              <a:rPr lang="en-GB" dirty="0"/>
              <a:t>The Permit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74" t="31588" r="18759" b="12770"/>
          <a:stretch/>
        </p:blipFill>
        <p:spPr>
          <a:xfrm>
            <a:off x="6683827" y="235858"/>
            <a:ext cx="4042229" cy="582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629" y="1609529"/>
            <a:ext cx="551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Please complete and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will need a permit to bring their bikes on school premises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Please go through the rules and regulations for cycle/road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Decide whether or not you are going to use a cycle helmet. Indicate this on the form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 Help us keep our students safe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787" y="5108296"/>
            <a:ext cx="1908213" cy="17497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29399" y="2841173"/>
            <a:ext cx="4397829" cy="1770742"/>
          </a:xfrm>
          <a:prstGeom prst="ellipse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8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D7BF-AF8A-4C72-B706-5AA675D5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28" y="365125"/>
            <a:ext cx="11081472" cy="1325563"/>
          </a:xfrm>
        </p:spPr>
        <p:txBody>
          <a:bodyPr/>
          <a:lstStyle/>
          <a:p>
            <a:r>
              <a:rPr lang="en-GB" dirty="0"/>
              <a:t>Get off your bike at the top </a:t>
            </a:r>
            <a:br>
              <a:rPr lang="en-GB" dirty="0"/>
            </a:br>
            <a:r>
              <a:rPr lang="en-GB" dirty="0"/>
              <a:t>of Hall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A983-4A46-4AD4-9A8E-B775E499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A4A9C-0D08-43DA-9343-C1F27A8F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928" y="0"/>
            <a:ext cx="5214072" cy="6937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1D6D-65EC-49A9-9F10-16B29D2A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97485">
            <a:off x="5523231" y="-308418"/>
            <a:ext cx="3377405" cy="51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286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Cycle Safety </vt:lpstr>
      <vt:lpstr>Why do we worry?</vt:lpstr>
      <vt:lpstr>Safety</vt:lpstr>
      <vt:lpstr>PowerPoint Presentation</vt:lpstr>
      <vt:lpstr>What Do We Expect?</vt:lpstr>
      <vt:lpstr>The Bike</vt:lpstr>
      <vt:lpstr>Cycle Safety and Conduct on the Road</vt:lpstr>
      <vt:lpstr>The Permit</vt:lpstr>
      <vt:lpstr>Get off your bike at the top  of Hall Drive</vt:lpstr>
      <vt:lpstr>What Next?</vt:lpstr>
    </vt:vector>
  </TitlesOfParts>
  <Company>Bridgewater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Safety Evening 14th September 2017</dc:title>
  <dc:creator>User</dc:creator>
  <cp:lastModifiedBy>Ms. J. Howard</cp:lastModifiedBy>
  <cp:revision>19</cp:revision>
  <dcterms:created xsi:type="dcterms:W3CDTF">2017-09-14T11:32:37Z</dcterms:created>
  <dcterms:modified xsi:type="dcterms:W3CDTF">2023-10-02T19:20:21Z</dcterms:modified>
</cp:coreProperties>
</file>