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EA3C7-112E-4E9C-913E-F59245170225}" v="6" dt="2021-07-14T18:56:42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2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4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4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1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6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5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C6A6-DFA3-4A01-A20F-E0BA20722F2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5840-E82B-46A0-B27F-76E55DA64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28B350-5B51-4541-9592-09FE25C933AD}"/>
              </a:ext>
            </a:extLst>
          </p:cNvPr>
          <p:cNvSpPr txBox="1"/>
          <p:nvPr/>
        </p:nvSpPr>
        <p:spPr>
          <a:xfrm>
            <a:off x="121341" y="101411"/>
            <a:ext cx="7955859" cy="5232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Knowledge Organiser: Year 7</a:t>
            </a:r>
            <a:endParaRPr lang="en-GB" sz="1400" dirty="0"/>
          </a:p>
          <a:p>
            <a:r>
              <a:rPr lang="en-GB" sz="1400" b="1" i="1" u="sng" dirty="0"/>
              <a:t>Enquiry: </a:t>
            </a:r>
            <a:r>
              <a:rPr lang="en-GB" sz="1400" b="1" dirty="0"/>
              <a:t>How has migration shaped the British Isles?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B1EDCF-5DF6-4BDF-88BC-6540A1F11D6B}"/>
              </a:ext>
            </a:extLst>
          </p:cNvPr>
          <p:cNvSpPr txBox="1"/>
          <p:nvPr/>
        </p:nvSpPr>
        <p:spPr>
          <a:xfrm>
            <a:off x="4267200" y="253931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/>
                </a:solidFill>
              </a:rPr>
              <a:t>Theme: Why have individuals been significant in their age?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143940-46A3-4BC8-8DB5-FC7FAE26D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54510"/>
              </p:ext>
            </p:extLst>
          </p:nvPr>
        </p:nvGraphicFramePr>
        <p:xfrm>
          <a:off x="137808" y="936173"/>
          <a:ext cx="3394429" cy="3134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46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711783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0696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20696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Celt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A collection of tribes that lived in central Europe.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71049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Boudicca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Boudicca was the warrior queen of the Iceni people, who lived in what is now East Anglia. She led rebellion against the Romans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019336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Roman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Rulers of Rome since 27 BC. The Romans built a large empire which spanned from the Middle East to West Europe.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87819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Anglo-Saxon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born in Britain after the Romans left. They originally came from Germany and Denmark.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479045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Alfred the Great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King of Wessex from 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871–899. Alfred was well known for defending Wessex (the last Anglo-Saxon kingdom) from Viking invasion.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344320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Danegeld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Money raised by Anglo-Saxon Kings to pay off threatening Viking invaders.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14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Viking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Different groups of people who came from the modern day countries of Denmark, Norway and Sweden.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7466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9C5479-A13A-4C96-8582-45B9B940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83206"/>
              </p:ext>
            </p:extLst>
          </p:nvPr>
        </p:nvGraphicFramePr>
        <p:xfrm>
          <a:off x="3693238" y="922917"/>
          <a:ext cx="6084535" cy="582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98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4908553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5726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Migration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movement of people from one place to another.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275200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British Isles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geographical term which includes the islands of Great Britain and Ireland.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204346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Huguenot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French protestants who fled after violence at the hands of Catholics.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60799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Iceni tribe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Celtic tribe led by Boudicca and her husband Prasutagus.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83854"/>
                  </a:ext>
                </a:extLst>
              </a:tr>
              <a:tr h="40902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Emperor Claudius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Was Roman Emperor between 41 and 54 AD. He ordered the successful Roman invasion of England.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176894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Britannia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Roman name for Britain.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6924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Ivory Bangle Lady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skeleton found in York in 1901 dating back to the Roman times. Items found with her body show she was rich and powerful. DNA also shows she was mixed race.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12718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u="none" dirty="0"/>
                        <a:t>Angles &amp; Jutes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Two different tribes e from modern day Denmark who settled in Britain.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090914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Saxons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tribe from modern day Germany who settled in Britain.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09551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King Ethelbert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Anglo-Saxon King  of Kent who first converted to Christianity in 597 AD.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030415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Pagan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 who worships many gods or goddesses.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41612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Pope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head of the Catholic Church.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332518"/>
                  </a:ext>
                </a:extLst>
              </a:tr>
              <a:tr h="40902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Jorvik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Viking name given to the city of York. Jorvik was crucial to spreading Viking power in the north of England.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721771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Valhalla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Is Viking soldiers died in battle they would be taken to the Viking heaven of Valhalla.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533597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Citizenship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person who has the right to live in a country with rights and protection against harm.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303777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Tolerance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ability to be open and accepting of different groups of people.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10304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Slavery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When people are forced to work against their will and without pay.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739021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Abolitionist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Someone involved in the campaign to end slavery or the slave trade.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885982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Empire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group of countries that are ruled over by one monarch or state.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193271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Famine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Where there is an extreme lack of food.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762298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Windrush Generation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group of people who moved to Britain following World War Two from the Caribbean.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492253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Commonwealth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 group of countries that were once apart of the British Empire.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3999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C8967F2-10A2-4245-85BB-887D837FDFA0}"/>
              </a:ext>
            </a:extLst>
          </p:cNvPr>
          <p:cNvSpPr/>
          <p:nvPr/>
        </p:nvSpPr>
        <p:spPr>
          <a:xfrm>
            <a:off x="74558" y="645918"/>
            <a:ext cx="40206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What key knowledge do I already have?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059A6A-8591-4462-BDBE-B094DD0C91E2}"/>
              </a:ext>
            </a:extLst>
          </p:cNvPr>
          <p:cNvSpPr/>
          <p:nvPr/>
        </p:nvSpPr>
        <p:spPr>
          <a:xfrm>
            <a:off x="3644848" y="659174"/>
            <a:ext cx="4557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What key knowledge do I need to understand my enquiry question?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F968D2D-ACCE-4D69-BD77-8B60B68E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01832"/>
              </p:ext>
            </p:extLst>
          </p:nvPr>
        </p:nvGraphicFramePr>
        <p:xfrm>
          <a:off x="137808" y="4488622"/>
          <a:ext cx="3394429" cy="226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62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552807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2676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Christianity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The religion based on Jesus</a:t>
                      </a:r>
                      <a:r>
                        <a:rPr lang="en-GB" sz="1000" baseline="0" dirty="0"/>
                        <a:t> Christ, his teachings and beliefs.</a:t>
                      </a:r>
                      <a:endParaRPr lang="en-GB" sz="10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74366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Displaced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When someone is forced to leave their home E.g. in times of war.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088181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Persecution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Unfair or cruel treatment over a long period because of someone's race, religion, gender etc.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50181"/>
                  </a:ext>
                </a:extLst>
              </a:tr>
              <a:tr h="3018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Clifford’s Tower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 1190 a group of Jews living in York fled to Clifford’s tower for safety and were burnt alive.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468336"/>
                  </a:ext>
                </a:extLst>
              </a:tr>
              <a:tr h="19336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Reformation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Following criticism of the Catholic Church a new branch of Christianity was formed called Protestantism.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322709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28C283D-BADB-4409-A6B8-567A2C2C2E6D}"/>
              </a:ext>
            </a:extLst>
          </p:cNvPr>
          <p:cNvSpPr/>
          <p:nvPr/>
        </p:nvSpPr>
        <p:spPr>
          <a:xfrm>
            <a:off x="74558" y="4141228"/>
            <a:ext cx="3457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Key knowledge I will need in this and future topics:</a:t>
            </a:r>
          </a:p>
        </p:txBody>
      </p:sp>
      <p:pic>
        <p:nvPicPr>
          <p:cNvPr id="2" name="Picture 2" descr="Hurstwic: Viking Raids">
            <a:extLst>
              <a:ext uri="{FF2B5EF4-FFF2-40B4-BE49-F238E27FC236}">
                <a16:creationId xmlns:a16="http://schemas.microsoft.com/office/drawing/2014/main" id="{F3719571-3D04-4A6B-8560-426DFF79D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873" y="90527"/>
            <a:ext cx="1358900" cy="72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3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629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Miss. J. Parsons</dc:creator>
  <cp:lastModifiedBy>Miss. J. Parsons</cp:lastModifiedBy>
  <cp:revision>37</cp:revision>
  <dcterms:created xsi:type="dcterms:W3CDTF">2021-07-09T12:14:58Z</dcterms:created>
  <dcterms:modified xsi:type="dcterms:W3CDTF">2022-07-19T09:46:57Z</dcterms:modified>
</cp:coreProperties>
</file>