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FF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D720B0-4AEE-4C9C-8B4D-78C8C2453E2A}" v="10" dt="2021-08-05T16:04:57.3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6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. T. Shorrock" userId="e6eadb93-739a-40e6-baec-9ba954515daf" providerId="ADAL" clId="{8BD720B0-4AEE-4C9C-8B4D-78C8C2453E2A}"/>
    <pc:docChg chg="undo custSel modSld">
      <pc:chgData name="Miss. T. Shorrock" userId="e6eadb93-739a-40e6-baec-9ba954515daf" providerId="ADAL" clId="{8BD720B0-4AEE-4C9C-8B4D-78C8C2453E2A}" dt="2021-08-05T16:07:57.381" v="475" actId="14100"/>
      <pc:docMkLst>
        <pc:docMk/>
      </pc:docMkLst>
      <pc:sldChg chg="addSp delSp modSp mod">
        <pc:chgData name="Miss. T. Shorrock" userId="e6eadb93-739a-40e6-baec-9ba954515daf" providerId="ADAL" clId="{8BD720B0-4AEE-4C9C-8B4D-78C8C2453E2A}" dt="2021-08-05T16:07:57.381" v="475" actId="14100"/>
        <pc:sldMkLst>
          <pc:docMk/>
          <pc:sldMk cId="254934972" sldId="257"/>
        </pc:sldMkLst>
        <pc:spChg chg="mod">
          <ac:chgData name="Miss. T. Shorrock" userId="e6eadb93-739a-40e6-baec-9ba954515daf" providerId="ADAL" clId="{8BD720B0-4AEE-4C9C-8B4D-78C8C2453E2A}" dt="2021-08-05T15:56:30.651" v="81" actId="20577"/>
          <ac:spMkLst>
            <pc:docMk/>
            <pc:sldMk cId="254934972" sldId="257"/>
            <ac:spMk id="4" creationId="{9428B350-5B51-4541-9592-09FE25C933AD}"/>
          </ac:spMkLst>
        </pc:spChg>
        <pc:spChg chg="mod">
          <ac:chgData name="Miss. T. Shorrock" userId="e6eadb93-739a-40e6-baec-9ba954515daf" providerId="ADAL" clId="{8BD720B0-4AEE-4C9C-8B4D-78C8C2453E2A}" dt="2021-08-05T15:56:05.033" v="50" actId="20577"/>
          <ac:spMkLst>
            <pc:docMk/>
            <pc:sldMk cId="254934972" sldId="257"/>
            <ac:spMk id="5" creationId="{E5B1EDCF-5DF6-4BDF-88BC-6540A1F11D6B}"/>
          </ac:spMkLst>
        </pc:spChg>
        <pc:spChg chg="mod">
          <ac:chgData name="Miss. T. Shorrock" userId="e6eadb93-739a-40e6-baec-9ba954515daf" providerId="ADAL" clId="{8BD720B0-4AEE-4C9C-8B4D-78C8C2453E2A}" dt="2021-08-05T16:07:03.277" v="461" actId="1076"/>
          <ac:spMkLst>
            <pc:docMk/>
            <pc:sldMk cId="254934972" sldId="257"/>
            <ac:spMk id="11" creationId="{A28C283D-BADB-4409-A6B8-567A2C2C2E6D}"/>
          </ac:spMkLst>
        </pc:spChg>
        <pc:graphicFrameChg chg="modGraphic">
          <ac:chgData name="Miss. T. Shorrock" userId="e6eadb93-739a-40e6-baec-9ba954515daf" providerId="ADAL" clId="{8BD720B0-4AEE-4C9C-8B4D-78C8C2453E2A}" dt="2021-08-05T16:07:48.630" v="471" actId="14100"/>
          <ac:graphicFrameMkLst>
            <pc:docMk/>
            <pc:sldMk cId="254934972" sldId="257"/>
            <ac:graphicFrameMk id="6" creationId="{75143940-46A3-4BC8-8DB5-FC7FAE26DA60}"/>
          </ac:graphicFrameMkLst>
        </pc:graphicFrameChg>
        <pc:graphicFrameChg chg="mod modGraphic">
          <ac:chgData name="Miss. T. Shorrock" userId="e6eadb93-739a-40e6-baec-9ba954515daf" providerId="ADAL" clId="{8BD720B0-4AEE-4C9C-8B4D-78C8C2453E2A}" dt="2021-08-05T16:07:57.381" v="475" actId="14100"/>
          <ac:graphicFrameMkLst>
            <pc:docMk/>
            <pc:sldMk cId="254934972" sldId="257"/>
            <ac:graphicFrameMk id="7" creationId="{169C5479-A13A-4C96-8582-45B9B94050D3}"/>
          </ac:graphicFrameMkLst>
        </pc:graphicFrameChg>
        <pc:graphicFrameChg chg="mod modGraphic">
          <ac:chgData name="Miss. T. Shorrock" userId="e6eadb93-739a-40e6-baec-9ba954515daf" providerId="ADAL" clId="{8BD720B0-4AEE-4C9C-8B4D-78C8C2453E2A}" dt="2021-08-05T16:07:49.183" v="472" actId="14100"/>
          <ac:graphicFrameMkLst>
            <pc:docMk/>
            <pc:sldMk cId="254934972" sldId="257"/>
            <ac:graphicFrameMk id="10" creationId="{FF968D2D-ACCE-4D69-BD77-8B60B68EEABD}"/>
          </ac:graphicFrameMkLst>
        </pc:graphicFrameChg>
        <pc:picChg chg="del">
          <ac:chgData name="Miss. T. Shorrock" userId="e6eadb93-739a-40e6-baec-9ba954515daf" providerId="ADAL" clId="{8BD720B0-4AEE-4C9C-8B4D-78C8C2453E2A}" dt="2021-08-05T15:55:08.716" v="0" actId="478"/>
          <ac:picMkLst>
            <pc:docMk/>
            <pc:sldMk cId="254934972" sldId="257"/>
            <ac:picMk id="2" creationId="{F3719571-3D04-4A6B-8560-426DFF79DEC8}"/>
          </ac:picMkLst>
        </pc:picChg>
        <pc:picChg chg="add mod">
          <ac:chgData name="Miss. T. Shorrock" userId="e6eadb93-739a-40e6-baec-9ba954515daf" providerId="ADAL" clId="{8BD720B0-4AEE-4C9C-8B4D-78C8C2453E2A}" dt="2021-08-05T16:02:43.664" v="286" actId="14100"/>
          <ac:picMkLst>
            <pc:docMk/>
            <pc:sldMk cId="254934972" sldId="257"/>
            <ac:picMk id="3" creationId="{EEADAAD7-2127-4120-A8EE-9A4C374C47C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C6A6-DFA3-4A01-A20F-E0BA20722F2B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5840-E82B-46A0-B27F-76E55DA64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66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C6A6-DFA3-4A01-A20F-E0BA20722F2B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5840-E82B-46A0-B27F-76E55DA64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82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C6A6-DFA3-4A01-A20F-E0BA20722F2B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5840-E82B-46A0-B27F-76E55DA64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14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C6A6-DFA3-4A01-A20F-E0BA20722F2B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5840-E82B-46A0-B27F-76E55DA64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74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C6A6-DFA3-4A01-A20F-E0BA20722F2B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5840-E82B-46A0-B27F-76E55DA64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0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C6A6-DFA3-4A01-A20F-E0BA20722F2B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5840-E82B-46A0-B27F-76E55DA64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61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C6A6-DFA3-4A01-A20F-E0BA20722F2B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5840-E82B-46A0-B27F-76E55DA64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77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C6A6-DFA3-4A01-A20F-E0BA20722F2B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5840-E82B-46A0-B27F-76E55DA64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36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C6A6-DFA3-4A01-A20F-E0BA20722F2B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5840-E82B-46A0-B27F-76E55DA64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160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C6A6-DFA3-4A01-A20F-E0BA20722F2B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5840-E82B-46A0-B27F-76E55DA64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19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C6A6-DFA3-4A01-A20F-E0BA20722F2B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5840-E82B-46A0-B27F-76E55DA64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95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3C6A6-DFA3-4A01-A20F-E0BA20722F2B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35840-E82B-46A0-B27F-76E55DA64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95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428B350-5B51-4541-9592-09FE25C933AD}"/>
              </a:ext>
            </a:extLst>
          </p:cNvPr>
          <p:cNvSpPr txBox="1"/>
          <p:nvPr/>
        </p:nvSpPr>
        <p:spPr>
          <a:xfrm>
            <a:off x="121341" y="101411"/>
            <a:ext cx="7955859" cy="52322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u="sng" dirty="0"/>
              <a:t>Knowledge Organiser: Year 7</a:t>
            </a:r>
            <a:endParaRPr lang="en-GB" sz="1400" dirty="0"/>
          </a:p>
          <a:p>
            <a:r>
              <a:rPr lang="en-GB" sz="1400" b="1" i="1" u="sng" dirty="0"/>
              <a:t>Enquiry: What was the legacy of 1066?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B1EDCF-5DF6-4BDF-88BC-6540A1F11D6B}"/>
              </a:ext>
            </a:extLst>
          </p:cNvPr>
          <p:cNvSpPr txBox="1"/>
          <p:nvPr/>
        </p:nvSpPr>
        <p:spPr>
          <a:xfrm>
            <a:off x="4997597" y="103828"/>
            <a:ext cx="3079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rgbClr val="00B0F0"/>
                </a:solidFill>
              </a:rPr>
              <a:t>Theme: How has British Society developed since 1066?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5143940-46A3-4BC8-8DB5-FC7FAE26DA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417465"/>
              </p:ext>
            </p:extLst>
          </p:nvPr>
        </p:nvGraphicFramePr>
        <p:xfrm>
          <a:off x="53668" y="964023"/>
          <a:ext cx="3686364" cy="2974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116">
                  <a:extLst>
                    <a:ext uri="{9D8B030D-6E8A-4147-A177-3AD203B41FA5}">
                      <a16:colId xmlns:a16="http://schemas.microsoft.com/office/drawing/2014/main" val="357918398"/>
                    </a:ext>
                  </a:extLst>
                </a:gridCol>
                <a:gridCol w="3015248">
                  <a:extLst>
                    <a:ext uri="{9D8B030D-6E8A-4147-A177-3AD203B41FA5}">
                      <a16:colId xmlns:a16="http://schemas.microsoft.com/office/drawing/2014/main" val="437810949"/>
                    </a:ext>
                  </a:extLst>
                </a:gridCol>
              </a:tblGrid>
              <a:tr h="206960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Term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Definition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663138"/>
                  </a:ext>
                </a:extLst>
              </a:tr>
              <a:tr h="301824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Roman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Rulers of Rome since 27 BC. The Romans built a large empire which spanned from the Middle East to West Europe.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0787819"/>
                  </a:ext>
                </a:extLst>
              </a:tr>
              <a:tr h="301824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Anglo-Saxon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Someone born in Britain after the Romans left. They originally came from Germany and Denmark. 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9479045"/>
                  </a:ext>
                </a:extLst>
              </a:tr>
              <a:tr h="431841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Alfred the Great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The King of Wessex from </a:t>
                      </a:r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871–899. Alfred was well known for defending Wessex (the last Anglo-Saxon kingdom) from Viking invasion.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7344320"/>
                  </a:ext>
                </a:extLst>
              </a:tr>
              <a:tr h="301824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Danegeld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Money raised by Anglo-Saxon Kings to pay off threatening Viking invaders.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14107"/>
                  </a:ext>
                </a:extLst>
              </a:tr>
              <a:tr h="301824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Viking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Different groups of people who came from the modern day countries of Denmark, Norway and Sweden.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674661"/>
                  </a:ext>
                </a:extLst>
              </a:tr>
              <a:tr h="301824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Witan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Kings Council, who helped run England. Made up of powerful Bishops and Earls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175487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69C5479-A13A-4C96-8582-45B9B9405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802177"/>
              </p:ext>
            </p:extLst>
          </p:nvPr>
        </p:nvGraphicFramePr>
        <p:xfrm>
          <a:off x="3861979" y="955073"/>
          <a:ext cx="5990353" cy="5893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621">
                  <a:extLst>
                    <a:ext uri="{9D8B030D-6E8A-4147-A177-3AD203B41FA5}">
                      <a16:colId xmlns:a16="http://schemas.microsoft.com/office/drawing/2014/main" val="357918398"/>
                    </a:ext>
                  </a:extLst>
                </a:gridCol>
                <a:gridCol w="4797732">
                  <a:extLst>
                    <a:ext uri="{9D8B030D-6E8A-4147-A177-3AD203B41FA5}">
                      <a16:colId xmlns:a16="http://schemas.microsoft.com/office/drawing/2014/main" val="437810949"/>
                    </a:ext>
                  </a:extLst>
                </a:gridCol>
              </a:tblGrid>
              <a:tr h="208554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Term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Definition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135726"/>
                  </a:ext>
                </a:extLst>
              </a:tr>
              <a:tr h="254641">
                <a:tc>
                  <a:txBody>
                    <a:bodyPr/>
                    <a:lstStyle/>
                    <a:p>
                      <a:r>
                        <a:rPr lang="en-GB" sz="1200" dirty="0"/>
                        <a:t>Normans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People from the Normandy region of France, led by William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275200"/>
                  </a:ext>
                </a:extLst>
              </a:tr>
              <a:tr h="254641">
                <a:tc>
                  <a:txBody>
                    <a:bodyPr/>
                    <a:lstStyle/>
                    <a:p>
                      <a:r>
                        <a:rPr lang="en-GB" sz="1200" dirty="0" err="1"/>
                        <a:t>Housecarls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Paid, experienced soldiers</a:t>
                      </a:r>
                      <a:r>
                        <a:rPr lang="en-GB" sz="1200" baseline="0" dirty="0"/>
                        <a:t> for Harold.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204346"/>
                  </a:ext>
                </a:extLst>
              </a:tr>
              <a:tr h="254641">
                <a:tc>
                  <a:txBody>
                    <a:bodyPr/>
                    <a:lstStyle/>
                    <a:p>
                      <a:r>
                        <a:rPr lang="en-GB" sz="1200" dirty="0" err="1"/>
                        <a:t>Fyrd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Local farmers that fight</a:t>
                      </a:r>
                      <a:r>
                        <a:rPr lang="en-GB" sz="1200" baseline="0" dirty="0"/>
                        <a:t> for Harold.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9264613"/>
                  </a:ext>
                </a:extLst>
              </a:tr>
              <a:tr h="254641">
                <a:tc>
                  <a:txBody>
                    <a:bodyPr/>
                    <a:lstStyle/>
                    <a:p>
                      <a:r>
                        <a:rPr lang="en-GB" sz="1200" dirty="0"/>
                        <a:t>Bayeux Tapestry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An embroidery telling the story of the Norman conquest.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983854"/>
                  </a:ext>
                </a:extLst>
              </a:tr>
              <a:tr h="254641">
                <a:tc>
                  <a:txBody>
                    <a:bodyPr/>
                    <a:lstStyle/>
                    <a:p>
                      <a:r>
                        <a:rPr lang="en-GB" sz="1200" dirty="0"/>
                        <a:t>Feigned Retreat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 tactic where the army pretends to retreat in order to trick the enemy.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176894"/>
                  </a:ext>
                </a:extLst>
              </a:tr>
              <a:tr h="424401">
                <a:tc>
                  <a:txBody>
                    <a:bodyPr/>
                    <a:lstStyle/>
                    <a:p>
                      <a:r>
                        <a:rPr lang="en-GB" sz="1200" dirty="0"/>
                        <a:t>Shield Wall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 tactic used by the Anglo</a:t>
                      </a:r>
                      <a:r>
                        <a:rPr lang="en-GB" sz="1200" baseline="0" dirty="0"/>
                        <a:t> Saxons where shields are overlapped to make a defensive wall.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6924"/>
                  </a:ext>
                </a:extLst>
              </a:tr>
              <a:tr h="254641">
                <a:tc>
                  <a:txBody>
                    <a:bodyPr/>
                    <a:lstStyle/>
                    <a:p>
                      <a:r>
                        <a:rPr lang="en-GB" sz="1200" dirty="0"/>
                        <a:t>Archers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Soldiers</a:t>
                      </a:r>
                      <a:r>
                        <a:rPr lang="en-GB" sz="1200" baseline="0" dirty="0"/>
                        <a:t> who used a bow and arrow.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0090914"/>
                  </a:ext>
                </a:extLst>
              </a:tr>
              <a:tr h="594161">
                <a:tc>
                  <a:txBody>
                    <a:bodyPr/>
                    <a:lstStyle/>
                    <a:p>
                      <a:r>
                        <a:rPr lang="en-GB" sz="1200" dirty="0"/>
                        <a:t>Motte &amp; Bailey Castle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Motte: The mound of earth that the castle stood upon.</a:t>
                      </a:r>
                    </a:p>
                    <a:p>
                      <a:r>
                        <a:rPr lang="en-GB" sz="1200" dirty="0"/>
                        <a:t>Bailey: The outer part of the castle surrounded by a fence. Built by William to help keep control.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5209551"/>
                  </a:ext>
                </a:extLst>
              </a:tr>
              <a:tr h="424401">
                <a:tc>
                  <a:txBody>
                    <a:bodyPr/>
                    <a:lstStyle/>
                    <a:p>
                      <a:r>
                        <a:rPr lang="en-GB" sz="1200" dirty="0"/>
                        <a:t>Harrying of the North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An old word which means to lay waste to something or devastate it. This was when William, attacked the north after they rebelled.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4030415"/>
                  </a:ext>
                </a:extLst>
              </a:tr>
              <a:tr h="424401">
                <a:tc>
                  <a:txBody>
                    <a:bodyPr/>
                    <a:lstStyle/>
                    <a:p>
                      <a:r>
                        <a:rPr lang="en-GB" sz="1200" dirty="0"/>
                        <a:t>Rebellion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Where people rise up against the government – often armed. There were rebellions against William’s rule.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041612"/>
                  </a:ext>
                </a:extLst>
              </a:tr>
              <a:tr h="424401">
                <a:tc>
                  <a:txBody>
                    <a:bodyPr/>
                    <a:lstStyle/>
                    <a:p>
                      <a:r>
                        <a:rPr lang="en-GB" sz="1200" dirty="0"/>
                        <a:t>Domesday Book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 full</a:t>
                      </a:r>
                      <a:r>
                        <a:rPr lang="en-GB" sz="1200" baseline="0" dirty="0"/>
                        <a:t> report made by William about how much land, animals, tools etc. people had.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332518"/>
                  </a:ext>
                </a:extLst>
              </a:tr>
              <a:tr h="424401">
                <a:tc>
                  <a:txBody>
                    <a:bodyPr/>
                    <a:lstStyle/>
                    <a:p>
                      <a:r>
                        <a:rPr lang="en-GB" sz="1200" dirty="0"/>
                        <a:t>Legacy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What has been left behind or passed on- in this unit it means what the impact of 1066 was on England.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9141714"/>
                  </a:ext>
                </a:extLst>
              </a:tr>
              <a:tr h="254641">
                <a:tc>
                  <a:txBody>
                    <a:bodyPr/>
                    <a:lstStyle/>
                    <a:p>
                      <a:r>
                        <a:rPr lang="en-GB" sz="1200" dirty="0"/>
                        <a:t>Political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Links to the government or how the country is run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5683970"/>
                  </a:ext>
                </a:extLst>
              </a:tr>
              <a:tr h="254641">
                <a:tc>
                  <a:txBody>
                    <a:bodyPr/>
                    <a:lstStyle/>
                    <a:p>
                      <a:r>
                        <a:rPr lang="en-GB" sz="1200" dirty="0"/>
                        <a:t>Social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Links to society or</a:t>
                      </a:r>
                      <a:r>
                        <a:rPr lang="en-GB" sz="1200" baseline="0" dirty="0"/>
                        <a:t> how it is organised.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0504119"/>
                  </a:ext>
                </a:extLst>
              </a:tr>
              <a:tr h="254641">
                <a:tc>
                  <a:txBody>
                    <a:bodyPr/>
                    <a:lstStyle/>
                    <a:p>
                      <a:r>
                        <a:rPr lang="en-GB" sz="1200" dirty="0"/>
                        <a:t>Religious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Links to religion</a:t>
                      </a:r>
                      <a:r>
                        <a:rPr lang="en-GB" sz="1200" baseline="0" dirty="0"/>
                        <a:t> and therefore people’s beliefs.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721771"/>
                  </a:ext>
                </a:extLst>
              </a:tr>
              <a:tr h="254641">
                <a:tc>
                  <a:txBody>
                    <a:bodyPr/>
                    <a:lstStyle/>
                    <a:p>
                      <a:r>
                        <a:rPr lang="en-GB" sz="1200" dirty="0"/>
                        <a:t>Cultural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Links to the ideas,</a:t>
                      </a:r>
                      <a:r>
                        <a:rPr lang="en-GB" sz="1200" baseline="0" dirty="0"/>
                        <a:t> customs and arts of a society.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533597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C8967F2-10A2-4245-85BB-887D837FDFA0}"/>
              </a:ext>
            </a:extLst>
          </p:cNvPr>
          <p:cNvSpPr/>
          <p:nvPr/>
        </p:nvSpPr>
        <p:spPr>
          <a:xfrm>
            <a:off x="0" y="678071"/>
            <a:ext cx="40206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What key knowledge do I already have?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059A6A-8591-4462-BDBE-B094DD0C91E2}"/>
              </a:ext>
            </a:extLst>
          </p:cNvPr>
          <p:cNvSpPr/>
          <p:nvPr/>
        </p:nvSpPr>
        <p:spPr>
          <a:xfrm>
            <a:off x="3787420" y="695352"/>
            <a:ext cx="45575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/>
              <a:t>What key knowledge do I need to understand my enquiry question?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F968D2D-ACCE-4D69-BD77-8B60B68EE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291516"/>
              </p:ext>
            </p:extLst>
          </p:nvPr>
        </p:nvGraphicFramePr>
        <p:xfrm>
          <a:off x="53668" y="4803115"/>
          <a:ext cx="3686364" cy="1789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276">
                  <a:extLst>
                    <a:ext uri="{9D8B030D-6E8A-4147-A177-3AD203B41FA5}">
                      <a16:colId xmlns:a16="http://schemas.microsoft.com/office/drawing/2014/main" val="357918398"/>
                    </a:ext>
                  </a:extLst>
                </a:gridCol>
                <a:gridCol w="2976088">
                  <a:extLst>
                    <a:ext uri="{9D8B030D-6E8A-4147-A177-3AD203B41FA5}">
                      <a16:colId xmlns:a16="http://schemas.microsoft.com/office/drawing/2014/main" val="437810949"/>
                    </a:ext>
                  </a:extLst>
                </a:gridCol>
              </a:tblGrid>
              <a:tr h="226766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Term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Definition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663138"/>
                  </a:ext>
                </a:extLst>
              </a:tr>
              <a:tr h="431841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Heir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 person who</a:t>
                      </a:r>
                      <a:r>
                        <a:rPr lang="en-GB" sz="1100" baseline="0" dirty="0"/>
                        <a:t> is legally allowed to take the rank and property of someone who has died.</a:t>
                      </a:r>
                      <a:endParaRPr lang="en-GB" sz="1100" dirty="0"/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244196"/>
                  </a:ext>
                </a:extLst>
              </a:tr>
              <a:tr h="301824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William of Normandy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The Duke of Normandy</a:t>
                      </a:r>
                      <a:r>
                        <a:rPr lang="en-GB" sz="1100" baseline="0" dirty="0"/>
                        <a:t> and cousin of Edward. He said Edward had promised him the throne.</a:t>
                      </a:r>
                      <a:endParaRPr lang="en-GB" sz="1100" dirty="0"/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664311"/>
                  </a:ext>
                </a:extLst>
              </a:tr>
              <a:tr h="301824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Nobles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An important and influential</a:t>
                      </a:r>
                      <a:r>
                        <a:rPr lang="en-GB" sz="1100" baseline="0" dirty="0"/>
                        <a:t> person – often had a lot of land.</a:t>
                      </a:r>
                      <a:endParaRPr lang="en-GB" sz="1100" dirty="0"/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9417187"/>
                  </a:ext>
                </a:extLst>
              </a:tr>
              <a:tr h="111135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Feudal System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 simple</a:t>
                      </a:r>
                      <a:r>
                        <a:rPr lang="en-GB" sz="1100" baseline="0" dirty="0"/>
                        <a:t> form of keeping control from the monarch to barons, knights and peasants. </a:t>
                      </a:r>
                      <a:endParaRPr lang="en-GB" sz="1100" dirty="0"/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174366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A28C283D-BADB-4409-A6B8-567A2C2C2E6D}"/>
              </a:ext>
            </a:extLst>
          </p:cNvPr>
          <p:cNvSpPr/>
          <p:nvPr/>
        </p:nvSpPr>
        <p:spPr>
          <a:xfrm>
            <a:off x="53668" y="4526116"/>
            <a:ext cx="34576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Key knowledge I will need in this and future topics: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ADAAD7-2127-4120-A8EE-9A4C374C47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1100" y="39014"/>
            <a:ext cx="1006929" cy="87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34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487</TotalTime>
  <Words>508</Words>
  <Application>Microsoft Office PowerPoint</Application>
  <PresentationFormat>A4 Paper (210x297 mm)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Miss. J. Parsons</dc:creator>
  <cp:lastModifiedBy>Miss. T. Shorrock</cp:lastModifiedBy>
  <cp:revision>28</cp:revision>
  <dcterms:created xsi:type="dcterms:W3CDTF">2021-07-09T12:14:58Z</dcterms:created>
  <dcterms:modified xsi:type="dcterms:W3CDTF">2021-08-05T16:08:05Z</dcterms:modified>
</cp:coreProperties>
</file>