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D7FF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1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0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4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8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2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2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0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66906"/>
              </p:ext>
            </p:extLst>
          </p:nvPr>
        </p:nvGraphicFramePr>
        <p:xfrm>
          <a:off x="200637" y="144482"/>
          <a:ext cx="8159592" cy="2934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6757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949005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517262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516568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DRAMA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AUTUMN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>
                          <a:effectLst/>
                          <a:latin typeface="+mn-lt"/>
                          <a:ea typeface="+mn-ea"/>
                          <a:cs typeface="+mn-cs"/>
                        </a:rPr>
                        <a:t>EPA FOR CHANGE 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AND DARKWOOD MANOR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70879"/>
              </p:ext>
            </p:extLst>
          </p:nvPr>
        </p:nvGraphicFramePr>
        <p:xfrm>
          <a:off x="200638" y="685464"/>
          <a:ext cx="8159590" cy="190765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568408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2446943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5144239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224710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Key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Devise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create work from</a:t>
                      </a:r>
                      <a:r>
                        <a:rPr lang="en-GB" sz="900" baseline="0" dirty="0">
                          <a:effectLst/>
                        </a:rPr>
                        <a:t> scratch without a script.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Play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create a character by ‘acting it out’.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Voice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Varying your</a:t>
                      </a:r>
                      <a:r>
                        <a:rPr lang="en-GB" sz="900" baseline="0" dirty="0">
                          <a:effectLst/>
                        </a:rPr>
                        <a:t> voice through pitch, pace, tone and/or accent.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Movement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Using your body,</a:t>
                      </a:r>
                      <a:r>
                        <a:rPr lang="en-GB" sz="900" baseline="0" dirty="0">
                          <a:effectLst/>
                        </a:rPr>
                        <a:t> movement and facial expressions to create a character.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The role you will perform in your piece.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Confidence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be</a:t>
                      </a:r>
                      <a:r>
                        <a:rPr lang="en-GB" sz="900" baseline="0" dirty="0">
                          <a:effectLst/>
                        </a:rPr>
                        <a:t> able to perform in front of others and take risks.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240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Performance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final product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that you have created.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3403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113"/>
              </p:ext>
            </p:extLst>
          </p:nvPr>
        </p:nvGraphicFramePr>
        <p:xfrm>
          <a:off x="200637" y="2860527"/>
          <a:ext cx="4737122" cy="140009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29051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421536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986535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289205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EPA for Change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49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b="1" dirty="0">
                          <a:effectLst/>
                        </a:rPr>
                        <a:t>Ensemble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 group of</a:t>
                      </a:r>
                      <a:r>
                        <a:rPr lang="en-GB" sz="900" baseline="0" dirty="0">
                          <a:effectLst/>
                        </a:rPr>
                        <a:t> actors working together to create a scene.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249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b="1" dirty="0">
                          <a:effectLst/>
                        </a:rPr>
                        <a:t>Collaboratively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Actors listening</a:t>
                      </a:r>
                      <a:r>
                        <a:rPr lang="en-GB" sz="900" baseline="0" dirty="0">
                          <a:effectLst/>
                        </a:rPr>
                        <a:t> and communicating effectively during the rehearsal process.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49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b="1" dirty="0">
                          <a:effectLst/>
                        </a:rPr>
                        <a:t>Creative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Using your imagination</a:t>
                      </a:r>
                      <a:r>
                        <a:rPr lang="en-GB" sz="900" baseline="0" dirty="0">
                          <a:effectLst/>
                        </a:rPr>
                        <a:t> to develop a scene that is interesting to watch.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49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b="1" dirty="0">
                          <a:effectLst/>
                        </a:rPr>
                        <a:t>Narration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Helps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to tell the story and is spoken directly to the audience.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13298"/>
              </p:ext>
            </p:extLst>
          </p:nvPr>
        </p:nvGraphicFramePr>
        <p:xfrm>
          <a:off x="5103574" y="2860530"/>
          <a:ext cx="4501980" cy="223163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12717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350975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838288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254755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Darkwood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Manor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Physical Theatre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Using your body</a:t>
                      </a:r>
                      <a:r>
                        <a:rPr lang="en-GB" sz="900" baseline="0" dirty="0">
                          <a:effectLst/>
                        </a:rPr>
                        <a:t> in a physical way to create shapes and/or objects.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</a:rPr>
                        <a:t>Atmosphere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</a:t>
                      </a:r>
                      <a:r>
                        <a:rPr lang="en-GB" sz="900" baseline="0" dirty="0">
                          <a:effectLst/>
                        </a:rPr>
                        <a:t> create a particular mood for the audience.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Role on the</a:t>
                      </a:r>
                      <a:r>
                        <a:rPr lang="en-GB" sz="900" b="1" baseline="0" dirty="0">
                          <a:effectLst/>
                        </a:rPr>
                        <a:t> Wall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written task used to</a:t>
                      </a:r>
                      <a:r>
                        <a:rPr lang="en-GB" sz="900" baseline="0" dirty="0">
                          <a:effectLst/>
                        </a:rPr>
                        <a:t> deeper your understanding of a character  you are exploring.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effectLst/>
                        </a:rPr>
                        <a:t>Freeze Frame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</a:t>
                      </a:r>
                      <a:r>
                        <a:rPr lang="en-GB" sz="900">
                          <a:effectLst/>
                        </a:rPr>
                        <a:t>frozen image </a:t>
                      </a:r>
                      <a:r>
                        <a:rPr lang="en-GB" sz="900" dirty="0">
                          <a:effectLst/>
                        </a:rPr>
                        <a:t>of a scene.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Narration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Helps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to tell the story and is spoken directly to the audience.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83578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Tension</a:t>
                      </a:r>
                      <a:r>
                        <a:rPr lang="en-GB" sz="9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and Suspense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Using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music, lighting and/or voice to create a sense of unease.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25691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Hot Seating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Asking questions</a:t>
                      </a:r>
                      <a:r>
                        <a:rPr lang="en-GB" sz="900" baseline="0" dirty="0">
                          <a:effectLst/>
                        </a:rPr>
                        <a:t> to an actor in role as their character to find out more about them.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159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67173"/>
              </p:ext>
            </p:extLst>
          </p:nvPr>
        </p:nvGraphicFramePr>
        <p:xfrm>
          <a:off x="200639" y="5296972"/>
          <a:ext cx="9404915" cy="129972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03220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836815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8364880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182753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Name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Recall one or more pieces of information.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5413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State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Write down what the term in the question means.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1895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Give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Recall one or more pieces of information.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1231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Describe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an account in words of someone or something including all of the relevant characteristics, qualities or events.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Explain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Make an idea, situation or problem clear by describing it in detail revealing relevant data or facts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How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Discuss the creation of something giving specific references to support.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5152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 b="8085"/>
          <a:stretch/>
        </p:blipFill>
        <p:spPr>
          <a:xfrm>
            <a:off x="8434280" y="437979"/>
            <a:ext cx="1434625" cy="136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2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380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Mrs. A. Swaffield</cp:lastModifiedBy>
  <cp:revision>80</cp:revision>
  <dcterms:created xsi:type="dcterms:W3CDTF">2019-06-10T16:10:50Z</dcterms:created>
  <dcterms:modified xsi:type="dcterms:W3CDTF">2022-06-06T08:50:43Z</dcterms:modified>
</cp:coreProperties>
</file>