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C9EAFF"/>
    <a:srgbClr val="F3FFFF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EA6A58-CD7B-40AB-9FC7-583F299D1B70}" v="9" dt="2021-08-31T19:29:40.19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. T. Shorrock" userId="e6eadb93-739a-40e6-baec-9ba954515daf" providerId="ADAL" clId="{07EA6A58-CD7B-40AB-9FC7-583F299D1B70}"/>
    <pc:docChg chg="undo custSel modSld">
      <pc:chgData name="Miss. T. Shorrock" userId="e6eadb93-739a-40e6-baec-9ba954515daf" providerId="ADAL" clId="{07EA6A58-CD7B-40AB-9FC7-583F299D1B70}" dt="2021-08-31T19:32:44.205" v="2727" actId="20577"/>
      <pc:docMkLst>
        <pc:docMk/>
      </pc:docMkLst>
      <pc:sldChg chg="addSp delSp modSp mod">
        <pc:chgData name="Miss. T. Shorrock" userId="e6eadb93-739a-40e6-baec-9ba954515daf" providerId="ADAL" clId="{07EA6A58-CD7B-40AB-9FC7-583F299D1B70}" dt="2021-08-31T19:32:44.205" v="2727" actId="20577"/>
        <pc:sldMkLst>
          <pc:docMk/>
          <pc:sldMk cId="810702939" sldId="256"/>
        </pc:sldMkLst>
        <pc:spChg chg="mod">
          <ac:chgData name="Miss. T. Shorrock" userId="e6eadb93-739a-40e6-baec-9ba954515daf" providerId="ADAL" clId="{07EA6A58-CD7B-40AB-9FC7-583F299D1B70}" dt="2021-08-31T19:04:30.349" v="142" actId="948"/>
          <ac:spMkLst>
            <pc:docMk/>
            <pc:sldMk cId="810702939" sldId="256"/>
            <ac:spMk id="7" creationId="{0865C23F-520C-4778-A547-F9C223BCB67D}"/>
          </ac:spMkLst>
        </pc:spChg>
        <pc:spChg chg="mod">
          <ac:chgData name="Miss. T. Shorrock" userId="e6eadb93-739a-40e6-baec-9ba954515daf" providerId="ADAL" clId="{07EA6A58-CD7B-40AB-9FC7-583F299D1B70}" dt="2021-08-31T19:02:19.685" v="43" actId="20577"/>
          <ac:spMkLst>
            <pc:docMk/>
            <pc:sldMk cId="810702939" sldId="256"/>
            <ac:spMk id="11" creationId="{1AC627D2-920D-4883-8257-7C71E60029F6}"/>
          </ac:spMkLst>
        </pc:spChg>
        <pc:spChg chg="mod">
          <ac:chgData name="Miss. T. Shorrock" userId="e6eadb93-739a-40e6-baec-9ba954515daf" providerId="ADAL" clId="{07EA6A58-CD7B-40AB-9FC7-583F299D1B70}" dt="2021-08-31T19:30:18.359" v="2598" actId="255"/>
          <ac:spMkLst>
            <pc:docMk/>
            <pc:sldMk cId="810702939" sldId="256"/>
            <ac:spMk id="15" creationId="{4B9FC7C5-00CC-48ED-9EAC-06F7F14A201C}"/>
          </ac:spMkLst>
        </pc:spChg>
        <pc:spChg chg="mod">
          <ac:chgData name="Miss. T. Shorrock" userId="e6eadb93-739a-40e6-baec-9ba954515daf" providerId="ADAL" clId="{07EA6A58-CD7B-40AB-9FC7-583F299D1B70}" dt="2021-08-31T19:31:52.200" v="2620" actId="1076"/>
          <ac:spMkLst>
            <pc:docMk/>
            <pc:sldMk cId="810702939" sldId="256"/>
            <ac:spMk id="16" creationId="{222C4A1D-AA84-46DC-940B-6109344D8784}"/>
          </ac:spMkLst>
        </pc:spChg>
        <pc:spChg chg="mod">
          <ac:chgData name="Miss. T. Shorrock" userId="e6eadb93-739a-40e6-baec-9ba954515daf" providerId="ADAL" clId="{07EA6A58-CD7B-40AB-9FC7-583F299D1B70}" dt="2021-08-31T19:32:03.456" v="2622" actId="1076"/>
          <ac:spMkLst>
            <pc:docMk/>
            <pc:sldMk cId="810702939" sldId="256"/>
            <ac:spMk id="18" creationId="{903868A9-851D-4E36-B55F-E8C558492852}"/>
          </ac:spMkLst>
        </pc:spChg>
        <pc:graphicFrameChg chg="mod modGraphic">
          <ac:chgData name="Miss. T. Shorrock" userId="e6eadb93-739a-40e6-baec-9ba954515daf" providerId="ADAL" clId="{07EA6A58-CD7B-40AB-9FC7-583F299D1B70}" dt="2021-08-31T19:32:44.205" v="2727" actId="20577"/>
          <ac:graphicFrameMkLst>
            <pc:docMk/>
            <pc:sldMk cId="810702939" sldId="256"/>
            <ac:graphicFrameMk id="10" creationId="{8C1155B4-87B4-4CE2-91CF-EAD49A5E4595}"/>
          </ac:graphicFrameMkLst>
        </pc:graphicFrameChg>
        <pc:graphicFrameChg chg="mod modGraphic">
          <ac:chgData name="Miss. T. Shorrock" userId="e6eadb93-739a-40e6-baec-9ba954515daf" providerId="ADAL" clId="{07EA6A58-CD7B-40AB-9FC7-583F299D1B70}" dt="2021-08-31T19:31:56.361" v="2621" actId="14734"/>
          <ac:graphicFrameMkLst>
            <pc:docMk/>
            <pc:sldMk cId="810702939" sldId="256"/>
            <ac:graphicFrameMk id="14" creationId="{E06D6CAF-8335-47B6-A3D0-E1546EDD84EA}"/>
          </ac:graphicFrameMkLst>
        </pc:graphicFrameChg>
        <pc:graphicFrameChg chg="mod modGraphic">
          <ac:chgData name="Miss. T. Shorrock" userId="e6eadb93-739a-40e6-baec-9ba954515daf" providerId="ADAL" clId="{07EA6A58-CD7B-40AB-9FC7-583F299D1B70}" dt="2021-08-31T19:31:44.337" v="2617" actId="403"/>
          <ac:graphicFrameMkLst>
            <pc:docMk/>
            <pc:sldMk cId="810702939" sldId="256"/>
            <ac:graphicFrameMk id="17" creationId="{7DE3DF58-CD78-48B1-B234-16E801698C2E}"/>
          </ac:graphicFrameMkLst>
        </pc:graphicFrameChg>
        <pc:picChg chg="add mod">
          <ac:chgData name="Miss. T. Shorrock" userId="e6eadb93-739a-40e6-baec-9ba954515daf" providerId="ADAL" clId="{07EA6A58-CD7B-40AB-9FC7-583F299D1B70}" dt="2021-08-31T19:04:13.232" v="139" actId="14100"/>
          <ac:picMkLst>
            <pc:docMk/>
            <pc:sldMk cId="810702939" sldId="256"/>
            <ac:picMk id="2" creationId="{9685C671-A307-474B-8ED9-C098C0DDE378}"/>
          </ac:picMkLst>
        </pc:picChg>
        <pc:picChg chg="del">
          <ac:chgData name="Miss. T. Shorrock" userId="e6eadb93-739a-40e6-baec-9ba954515daf" providerId="ADAL" clId="{07EA6A58-CD7B-40AB-9FC7-583F299D1B70}" dt="2021-08-31T19:02:48.058" v="134" actId="478"/>
          <ac:picMkLst>
            <pc:docMk/>
            <pc:sldMk cId="810702939" sldId="256"/>
            <ac:picMk id="13" creationId="{213F7317-A889-4DA1-9765-1F1A72F627F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4383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57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3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60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071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5063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5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559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454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191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93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25DD-5C05-40C5-B965-B5327B6F9262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02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65C23F-520C-4778-A547-F9C223BCB67D}"/>
              </a:ext>
            </a:extLst>
          </p:cNvPr>
          <p:cNvSpPr txBox="1"/>
          <p:nvPr/>
        </p:nvSpPr>
        <p:spPr>
          <a:xfrm>
            <a:off x="81696" y="63903"/>
            <a:ext cx="8894879" cy="44255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sz="1138" u="sng" dirty="0"/>
              <a:t>Knowledge Organiser: Year 8 Spring term</a:t>
            </a:r>
            <a:endParaRPr lang="en-GB" sz="1138" dirty="0"/>
          </a:p>
          <a:p>
            <a:r>
              <a:rPr lang="en-GB" sz="1138" b="1" i="1" u="sng" dirty="0"/>
              <a:t>Enquiry: How did the Industrial Revolution change the landscape and lives of British people?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1155B4-87B4-4CE2-91CF-EAD49A5E4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806850"/>
              </p:ext>
            </p:extLst>
          </p:nvPr>
        </p:nvGraphicFramePr>
        <p:xfrm>
          <a:off x="81696" y="852611"/>
          <a:ext cx="3820603" cy="21542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7736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002867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27051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Feudal System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 simple form of keeping control from the monarch to barons, knights and peasants.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345986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Domesday Book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 full report made by William I about how much land, animals, tools etc that people had.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217316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Migration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The movement of people / animals from one area to a different area.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3097762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Vagrant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A person who wanders and begs because they are homeless.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935519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Political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Links to how the government or country is run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05392961"/>
                  </a:ext>
                </a:extLst>
              </a:tr>
              <a:tr h="199860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Social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Links to society and how it is organised.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2980914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AC627D2-920D-4883-8257-7C71E60029F6}"/>
              </a:ext>
            </a:extLst>
          </p:cNvPr>
          <p:cNvSpPr txBox="1"/>
          <p:nvPr/>
        </p:nvSpPr>
        <p:spPr>
          <a:xfrm>
            <a:off x="4302144" y="66820"/>
            <a:ext cx="4670886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300" i="1" dirty="0">
                <a:solidFill>
                  <a:schemeClr val="accent1"/>
                </a:solidFill>
              </a:rPr>
              <a:t>Theme: How has British Society developed since 1066?</a:t>
            </a:r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06D6CAF-8335-47B6-A3D0-E1546EDD8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012822"/>
              </p:ext>
            </p:extLst>
          </p:nvPr>
        </p:nvGraphicFramePr>
        <p:xfrm>
          <a:off x="4028688" y="776331"/>
          <a:ext cx="5795615" cy="59886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6399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4739216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17305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35726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Agrarian / Agriculture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Another word for farming</a:t>
                      </a:r>
                      <a:r>
                        <a:rPr lang="en-GB" sz="1050" baseline="0" dirty="0"/>
                        <a:t> – crops / breeding animals.</a:t>
                      </a:r>
                      <a:endParaRPr lang="en-GB" sz="1050" dirty="0"/>
                    </a:p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4829896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Strip Farming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People farmed small strips of</a:t>
                      </a:r>
                      <a:r>
                        <a:rPr lang="en-GB" sz="1050" baseline="0" dirty="0"/>
                        <a:t> land dotted all over the village.</a:t>
                      </a:r>
                      <a:endParaRPr lang="en-GB" sz="1050" dirty="0"/>
                    </a:p>
                    <a:p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7338305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Enclosure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Land surrounded by hedges or fences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63972879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Selective Breeding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Deliberately controlling the breeding of animals, e.g. to breed larger animals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0646537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Urbanisation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Growth in the population or urban areas, often caused by people migrating from the countryside.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969876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Domestic System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Small scale business or manufacturing taking place in people's homes – also known as the cottage industry.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39286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Factory System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Form of work that involves large workforces, large buildings and machinery.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11064235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Trapper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Child labourer made to open and close ventilation doors in a coalmine.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5820159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Canal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Manmade waterway, often built to transport heavy goods.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377210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Navvies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19</a:t>
                      </a:r>
                      <a:r>
                        <a:rPr lang="en-GB" sz="1050" baseline="30000" dirty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 century labourers involved in the construction of a railway, canal or road.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6076600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i="1" dirty="0">
                          <a:solidFill>
                            <a:schemeClr val="tx1"/>
                          </a:solidFill>
                        </a:rPr>
                        <a:t>Rocket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Steam train built by George Stephenson to travel between Liverpool and Manchester.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23754847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Apprentice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 person (usually young in this period) who agrees to work for an employer for a fixed period while learning a trade.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6129900"/>
                  </a:ext>
                </a:extLst>
              </a:tr>
              <a:tr h="254899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Luddite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Textile weavers and artisans who attacked factories and destroyed machines.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9095169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Back to back housing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Cheaply built terraced housing with no back yards and little natural light.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8769152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 err="1">
                          <a:solidFill>
                            <a:schemeClr val="tx1"/>
                          </a:solidFill>
                        </a:rPr>
                        <a:t>Tolpuddle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 Martyrs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Six Dorset farm labourers who became the focus of a campaign.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272623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Workhouse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An institution built to provide work and accommodation for the por and unemployed.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8868090"/>
                  </a:ext>
                </a:extLst>
              </a:tr>
              <a:tr h="349476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Chartists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 working class group which were fighting for equal political rights from 1838.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4410055"/>
                  </a:ext>
                </a:extLst>
              </a:tr>
              <a:tr h="247884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Rotten borough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Electoral borough where one family or landowner chooses the MP.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34999310"/>
                  </a:ext>
                </a:extLst>
              </a:tr>
            </a:tbl>
          </a:graphicData>
        </a:graphic>
      </p:graphicFrame>
      <p:sp>
        <p:nvSpPr>
          <p:cNvPr id="15" name="Rectangle 14">
            <a:extLst>
              <a:ext uri="{FF2B5EF4-FFF2-40B4-BE49-F238E27FC236}">
                <a16:creationId xmlns:a16="http://schemas.microsoft.com/office/drawing/2014/main" id="{4B9FC7C5-00CC-48ED-9EAC-06F7F14A201C}"/>
              </a:ext>
            </a:extLst>
          </p:cNvPr>
          <p:cNvSpPr/>
          <p:nvPr/>
        </p:nvSpPr>
        <p:spPr>
          <a:xfrm>
            <a:off x="12700" y="514721"/>
            <a:ext cx="435087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b="1" dirty="0"/>
              <a:t>What key knowledge do I already have?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C4A1D-AA84-46DC-940B-6109344D8784}"/>
              </a:ext>
            </a:extLst>
          </p:cNvPr>
          <p:cNvSpPr/>
          <p:nvPr/>
        </p:nvSpPr>
        <p:spPr>
          <a:xfrm>
            <a:off x="4193232" y="498732"/>
            <a:ext cx="4914935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300" b="1" dirty="0"/>
              <a:t>What key knowledge do I need to understand my enquiry question? 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DE3DF58-CD78-48B1-B234-16E801698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184978"/>
              </p:ext>
            </p:extLst>
          </p:nvPr>
        </p:nvGraphicFramePr>
        <p:xfrm>
          <a:off x="81697" y="3510339"/>
          <a:ext cx="3820602" cy="328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05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3004550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Industrial Revolution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 time when factories</a:t>
                      </a:r>
                      <a:r>
                        <a:rPr lang="en-GB" sz="1050" baseline="0" dirty="0"/>
                        <a:t> replaced farming as the main form of business in Britain. Led to widespread changes.</a:t>
                      </a:r>
                      <a:endParaRPr lang="en-GB" sz="105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393820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Public Health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/>
                        <a:t>The health of the general population</a:t>
                      </a:r>
                      <a:r>
                        <a:rPr lang="en-GB" sz="1050" baseline="0" dirty="0"/>
                        <a:t> – often in terms of what the government is responsible for e.g. clean water supplies</a:t>
                      </a:r>
                      <a:endParaRPr lang="en-GB" sz="1050" dirty="0">
                        <a:solidFill>
                          <a:schemeClr val="tx1"/>
                        </a:solidFill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27852289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Cholera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/>
                        <a:t>A disease caused by infected food or water.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9839772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John Snow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Discovered cholera was a waterborne disease in 1854.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72192577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Laissez-faire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Government policy of leaving society to function with little intervention.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24867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Working class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People in society who carry out urban, industrialised jobs.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17794477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Great Reform Act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Landmark political act that began the reform of the British Parliament.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567844"/>
                  </a:ext>
                </a:extLst>
              </a:tr>
              <a:tr h="215447"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Electorate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</a:rPr>
                        <a:t>All of the people in a country or state that are entitled to vote.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60190494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03868A9-851D-4E36-B55F-E8C558492852}"/>
              </a:ext>
            </a:extLst>
          </p:cNvPr>
          <p:cNvSpPr/>
          <p:nvPr/>
        </p:nvSpPr>
        <p:spPr>
          <a:xfrm>
            <a:off x="0" y="3218616"/>
            <a:ext cx="4028688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b="1" dirty="0"/>
              <a:t>Key knowledge I will need in this and future topics: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685C671-A307-474B-8ED9-C098C0DDE3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9090781" y="1"/>
            <a:ext cx="815218" cy="815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70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AED9759BF59743839A389AB3D4AB53" ma:contentTypeVersion="12" ma:contentTypeDescription="Create a new document." ma:contentTypeScope="" ma:versionID="48d5c88c633c0320a9b975c09ce1eb70">
  <xsd:schema xmlns:xsd="http://www.w3.org/2001/XMLSchema" xmlns:xs="http://www.w3.org/2001/XMLSchema" xmlns:p="http://schemas.microsoft.com/office/2006/metadata/properties" xmlns:ns3="5f3d6311-85f8-4d96-bc40-d3fa8cce61d5" xmlns:ns4="f4d4e1ee-4e40-46d8-ba06-6d59fdb78b7b" targetNamespace="http://schemas.microsoft.com/office/2006/metadata/properties" ma:root="true" ma:fieldsID="5c9aad7ca0502d7825facf06a5e83bea" ns3:_="" ns4:_="">
    <xsd:import namespace="5f3d6311-85f8-4d96-bc40-d3fa8cce61d5"/>
    <xsd:import namespace="f4d4e1ee-4e40-46d8-ba06-6d59fdb78b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d6311-85f8-4d96-bc40-d3fa8cce61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4e1ee-4e40-46d8-ba06-6d59fdb78b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BDA454-06DB-4DF9-A0D5-D3836F7762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d6311-85f8-4d96-bc40-d3fa8cce61d5"/>
    <ds:schemaRef ds:uri="f4d4e1ee-4e40-46d8-ba06-6d59fdb78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D9644E9-E8EB-41DD-BB83-C541B07CB61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741631-82C3-4005-924B-090EBB3DAD93}">
  <ds:schemaRefs>
    <ds:schemaRef ds:uri="http://schemas.openxmlformats.org/package/2006/metadata/core-properties"/>
    <ds:schemaRef ds:uri="http://www.w3.org/XML/1998/namespace"/>
    <ds:schemaRef ds:uri="http://purl.org/dc/dcmitype/"/>
    <ds:schemaRef ds:uri="http://schemas.microsoft.com/office/2006/documentManagement/types"/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f4d4e1ee-4e40-46d8-ba06-6d59fdb78b7b"/>
    <ds:schemaRef ds:uri="5f3d6311-85f8-4d96-bc40-d3fa8cce61d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629</TotalTime>
  <Words>553</Words>
  <Application>Microsoft Office PowerPoint</Application>
  <PresentationFormat>A4 Paper (210x297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T. Shorrock</dc:creator>
  <cp:lastModifiedBy>Mr. C. Cook</cp:lastModifiedBy>
  <cp:revision>37</cp:revision>
  <cp:lastPrinted>2021-07-19T13:32:04Z</cp:lastPrinted>
  <dcterms:created xsi:type="dcterms:W3CDTF">2021-06-17T12:18:59Z</dcterms:created>
  <dcterms:modified xsi:type="dcterms:W3CDTF">2023-05-15T15:24:05Z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0x01010058AED9759BF59743839A389AB3D4AB53</vt:lpwstr>
  </property>
</Properties>
</file>