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6" r:id="rId3"/>
    <p:sldId id="284" r:id="rId4"/>
    <p:sldId id="285" r:id="rId5"/>
    <p:sldId id="283" r:id="rId6"/>
    <p:sldId id="260" r:id="rId7"/>
    <p:sldId id="259" r:id="rId8"/>
    <p:sldId id="261" r:id="rId9"/>
    <p:sldId id="265" r:id="rId10"/>
    <p:sldId id="266" r:id="rId11"/>
    <p:sldId id="273" r:id="rId12"/>
    <p:sldId id="274" r:id="rId13"/>
    <p:sldId id="275" r:id="rId14"/>
    <p:sldId id="276" r:id="rId15"/>
    <p:sldId id="277" r:id="rId16"/>
    <p:sldId id="278" r:id="rId17"/>
    <p:sldId id="279" r:id="rId18"/>
    <p:sldId id="280" r:id="rId19"/>
    <p:sldId id="281" r:id="rId20"/>
    <p:sldId id="263" r:id="rId21"/>
    <p:sldId id="264" r:id="rId22"/>
    <p:sldId id="267" r:id="rId23"/>
    <p:sldId id="268" r:id="rId24"/>
    <p:sldId id="269" r:id="rId25"/>
    <p:sldId id="271" r:id="rId26"/>
  </p:sldIdLst>
  <p:sldSz cx="12192000" cy="6858000"/>
  <p:notesSz cx="9926638" cy="679767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49BD8-E20A-678B-B655-BD40994CC9BF}" v="656" dt="2021-05-13T16:23:26.545"/>
    <p1510:client id="{616E7FE7-2929-494A-BF20-AB13B1DA52F0}" v="74" dt="2021-03-29T15:14:46.462"/>
    <p1510:client id="{B0B0BA62-8668-3569-8F1A-6D8CB90123D0}" v="323" dt="2021-05-13T15:32:44.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57" d="100"/>
          <a:sy n="57" d="100"/>
        </p:scale>
        <p:origin x="7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0E185-833F-4274-B8CD-294B167E633E}"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11EDEAB-DA9B-436F-8BFD-DAF88D59564D}">
      <dgm:prSet/>
      <dgm:spPr/>
      <dgm:t>
        <a:bodyPr/>
        <a:lstStyle/>
        <a:p>
          <a:r>
            <a:rPr lang="en-GB" dirty="0"/>
            <a:t>Aim for 5-6 PETAL chains</a:t>
          </a:r>
          <a:endParaRPr lang="en-US" dirty="0"/>
        </a:p>
      </dgm:t>
    </dgm:pt>
    <dgm:pt modelId="{D7A5B234-452F-411F-8DC1-060832B8D9AE}" type="parTrans" cxnId="{265A6D5F-A68E-4FA9-B9D6-3C77F51B6D9B}">
      <dgm:prSet/>
      <dgm:spPr/>
      <dgm:t>
        <a:bodyPr/>
        <a:lstStyle/>
        <a:p>
          <a:endParaRPr lang="en-US"/>
        </a:p>
      </dgm:t>
    </dgm:pt>
    <dgm:pt modelId="{80813227-9BB0-4690-98C7-75AA4C999814}" type="sibTrans" cxnId="{265A6D5F-A68E-4FA9-B9D6-3C77F51B6D9B}">
      <dgm:prSet/>
      <dgm:spPr/>
      <dgm:t>
        <a:bodyPr/>
        <a:lstStyle/>
        <a:p>
          <a:endParaRPr lang="en-US"/>
        </a:p>
      </dgm:t>
    </dgm:pt>
    <dgm:pt modelId="{8A812DF8-5CFA-4841-9F68-5EFA16DE4BF7}">
      <dgm:prSet/>
      <dgm:spPr/>
      <dgm:t>
        <a:bodyPr/>
        <a:lstStyle/>
        <a:p>
          <a:r>
            <a:rPr lang="en-GB"/>
            <a:t>Cover the development of his character from the beginning of the play until the end</a:t>
          </a:r>
          <a:endParaRPr lang="en-US"/>
        </a:p>
      </dgm:t>
    </dgm:pt>
    <dgm:pt modelId="{ACBB2987-553E-40E2-AD0C-73B0A914A4AC}" type="parTrans" cxnId="{DA46CE56-91D1-4237-AC37-D587C26425A8}">
      <dgm:prSet/>
      <dgm:spPr/>
      <dgm:t>
        <a:bodyPr/>
        <a:lstStyle/>
        <a:p>
          <a:endParaRPr lang="en-US"/>
        </a:p>
      </dgm:t>
    </dgm:pt>
    <dgm:pt modelId="{A9ED855F-7990-44C4-8C82-19F7A81E9208}" type="sibTrans" cxnId="{DA46CE56-91D1-4237-AC37-D587C26425A8}">
      <dgm:prSet/>
      <dgm:spPr/>
      <dgm:t>
        <a:bodyPr/>
        <a:lstStyle/>
        <a:p>
          <a:endParaRPr lang="en-US"/>
        </a:p>
      </dgm:t>
    </dgm:pt>
    <dgm:pt modelId="{09020F26-7EAA-4EC7-8871-E8F23AC60512}">
      <dgm:prSet/>
      <dgm:spPr/>
      <dgm:t>
        <a:bodyPr/>
        <a:lstStyle/>
        <a:p>
          <a:r>
            <a:rPr lang="en-GB"/>
            <a:t>ZOOM analysis</a:t>
          </a:r>
          <a:endParaRPr lang="en-US"/>
        </a:p>
      </dgm:t>
    </dgm:pt>
    <dgm:pt modelId="{33F0B9DB-8BD8-4F5D-ABC2-F799BAF9B348}" type="parTrans" cxnId="{C57C1B56-6868-43E1-93CF-03A8E36901FA}">
      <dgm:prSet/>
      <dgm:spPr/>
      <dgm:t>
        <a:bodyPr/>
        <a:lstStyle/>
        <a:p>
          <a:endParaRPr lang="en-US"/>
        </a:p>
      </dgm:t>
    </dgm:pt>
    <dgm:pt modelId="{39F6D3AE-2CEE-48DF-B36D-A6F05B363B3E}" type="sibTrans" cxnId="{C57C1B56-6868-43E1-93CF-03A8E36901FA}">
      <dgm:prSet/>
      <dgm:spPr/>
      <dgm:t>
        <a:bodyPr/>
        <a:lstStyle/>
        <a:p>
          <a:endParaRPr lang="en-US"/>
        </a:p>
      </dgm:t>
    </dgm:pt>
    <dgm:pt modelId="{DB7A4882-6420-4BF7-AE08-6A9AD0AD5B45}">
      <dgm:prSet/>
      <dgm:spPr/>
      <dgm:t>
        <a:bodyPr/>
        <a:lstStyle/>
        <a:p>
          <a:r>
            <a:rPr lang="en-GB"/>
            <a:t>Identify Shakespeare’s writing techniques and explain their effects</a:t>
          </a:r>
          <a:endParaRPr lang="en-US"/>
        </a:p>
      </dgm:t>
    </dgm:pt>
    <dgm:pt modelId="{DC076C0D-707E-4C7D-B8F3-5E786D40D76E}" type="parTrans" cxnId="{8F7F0819-A346-4CA3-9F39-569839F29814}">
      <dgm:prSet/>
      <dgm:spPr/>
      <dgm:t>
        <a:bodyPr/>
        <a:lstStyle/>
        <a:p>
          <a:endParaRPr lang="en-US"/>
        </a:p>
      </dgm:t>
    </dgm:pt>
    <dgm:pt modelId="{8C347497-FC2D-4052-8B8B-31585AE5DA75}" type="sibTrans" cxnId="{8F7F0819-A346-4CA3-9F39-569839F29814}">
      <dgm:prSet/>
      <dgm:spPr/>
      <dgm:t>
        <a:bodyPr/>
        <a:lstStyle/>
        <a:p>
          <a:endParaRPr lang="en-US"/>
        </a:p>
      </dgm:t>
    </dgm:pt>
    <dgm:pt modelId="{F442DAD2-8C1F-4E46-A58C-1C9B406B30EE}">
      <dgm:prSet/>
      <dgm:spPr/>
      <dgm:t>
        <a:bodyPr/>
        <a:lstStyle/>
        <a:p>
          <a:r>
            <a:rPr lang="en-GB" dirty="0"/>
            <a:t>Shakespearean tragedy- can you link 2-3 points to Macbeth’s character?</a:t>
          </a:r>
          <a:endParaRPr lang="en-US" dirty="0"/>
        </a:p>
      </dgm:t>
    </dgm:pt>
    <dgm:pt modelId="{ECFB2F6C-DA38-44F1-A8E8-EABF76BAEF7C}" type="parTrans" cxnId="{57CBDEDA-42D0-44D5-9E1F-A5770BDEC5C0}">
      <dgm:prSet/>
      <dgm:spPr/>
      <dgm:t>
        <a:bodyPr/>
        <a:lstStyle/>
        <a:p>
          <a:endParaRPr lang="en-US"/>
        </a:p>
      </dgm:t>
    </dgm:pt>
    <dgm:pt modelId="{7D275109-EF79-43B2-BF03-9219B174016D}" type="sibTrans" cxnId="{57CBDEDA-42D0-44D5-9E1F-A5770BDEC5C0}">
      <dgm:prSet/>
      <dgm:spPr/>
      <dgm:t>
        <a:bodyPr/>
        <a:lstStyle/>
        <a:p>
          <a:endParaRPr lang="en-US"/>
        </a:p>
      </dgm:t>
    </dgm:pt>
    <dgm:pt modelId="{E1A9C616-F149-4B1B-BDDC-473F6E04FB71}">
      <dgm:prSet/>
      <dgm:spPr/>
      <dgm:t>
        <a:bodyPr/>
        <a:lstStyle/>
        <a:p>
          <a:r>
            <a:rPr lang="en-GB"/>
            <a:t>Proofread and double check your work carefully</a:t>
          </a:r>
          <a:endParaRPr lang="en-US"/>
        </a:p>
      </dgm:t>
    </dgm:pt>
    <dgm:pt modelId="{8D10237D-5000-4331-9A76-0E7D71FB8BA3}" type="parTrans" cxnId="{73A86FC5-896A-4108-AA7B-8C66A356C1FF}">
      <dgm:prSet/>
      <dgm:spPr/>
      <dgm:t>
        <a:bodyPr/>
        <a:lstStyle/>
        <a:p>
          <a:endParaRPr lang="en-US"/>
        </a:p>
      </dgm:t>
    </dgm:pt>
    <dgm:pt modelId="{2A1394B9-D6C7-4705-902B-87FD0E1C08E7}" type="sibTrans" cxnId="{73A86FC5-896A-4108-AA7B-8C66A356C1FF}">
      <dgm:prSet/>
      <dgm:spPr/>
      <dgm:t>
        <a:bodyPr/>
        <a:lstStyle/>
        <a:p>
          <a:endParaRPr lang="en-US"/>
        </a:p>
      </dgm:t>
    </dgm:pt>
    <dgm:pt modelId="{ACB4CCC5-A289-4EE0-B73A-6D8724EB3ACC}" type="pres">
      <dgm:prSet presAssocID="{5D10E185-833F-4274-B8CD-294B167E633E}" presName="vert0" presStyleCnt="0">
        <dgm:presLayoutVars>
          <dgm:dir/>
          <dgm:animOne val="branch"/>
          <dgm:animLvl val="lvl"/>
        </dgm:presLayoutVars>
      </dgm:prSet>
      <dgm:spPr/>
    </dgm:pt>
    <dgm:pt modelId="{B9486655-808C-4D7C-8E96-8B99A8AE012A}" type="pres">
      <dgm:prSet presAssocID="{311EDEAB-DA9B-436F-8BFD-DAF88D59564D}" presName="thickLine" presStyleLbl="alignNode1" presStyleIdx="0" presStyleCnt="6"/>
      <dgm:spPr/>
    </dgm:pt>
    <dgm:pt modelId="{FDCD1934-7C3C-445D-AAD1-FD34DA24769E}" type="pres">
      <dgm:prSet presAssocID="{311EDEAB-DA9B-436F-8BFD-DAF88D59564D}" presName="horz1" presStyleCnt="0"/>
      <dgm:spPr/>
    </dgm:pt>
    <dgm:pt modelId="{DBDD2E9E-6DC2-48B2-9BE6-6C869009B53D}" type="pres">
      <dgm:prSet presAssocID="{311EDEAB-DA9B-436F-8BFD-DAF88D59564D}" presName="tx1" presStyleLbl="revTx" presStyleIdx="0" presStyleCnt="6"/>
      <dgm:spPr/>
    </dgm:pt>
    <dgm:pt modelId="{B8850A8D-D7EA-4BA1-92B1-496EC6336FE7}" type="pres">
      <dgm:prSet presAssocID="{311EDEAB-DA9B-436F-8BFD-DAF88D59564D}" presName="vert1" presStyleCnt="0"/>
      <dgm:spPr/>
    </dgm:pt>
    <dgm:pt modelId="{E91CBC05-D1D9-4F00-B6FD-14BDD1DCC7E6}" type="pres">
      <dgm:prSet presAssocID="{8A812DF8-5CFA-4841-9F68-5EFA16DE4BF7}" presName="thickLine" presStyleLbl="alignNode1" presStyleIdx="1" presStyleCnt="6"/>
      <dgm:spPr/>
    </dgm:pt>
    <dgm:pt modelId="{28E49D2E-4FD9-4238-9F1B-8A9FD4FBCF9B}" type="pres">
      <dgm:prSet presAssocID="{8A812DF8-5CFA-4841-9F68-5EFA16DE4BF7}" presName="horz1" presStyleCnt="0"/>
      <dgm:spPr/>
    </dgm:pt>
    <dgm:pt modelId="{C891BC2D-8723-45AD-9212-BBBB3D08DD61}" type="pres">
      <dgm:prSet presAssocID="{8A812DF8-5CFA-4841-9F68-5EFA16DE4BF7}" presName="tx1" presStyleLbl="revTx" presStyleIdx="1" presStyleCnt="6"/>
      <dgm:spPr/>
    </dgm:pt>
    <dgm:pt modelId="{063D5988-61F8-4942-8387-8525EAF1B1C5}" type="pres">
      <dgm:prSet presAssocID="{8A812DF8-5CFA-4841-9F68-5EFA16DE4BF7}" presName="vert1" presStyleCnt="0"/>
      <dgm:spPr/>
    </dgm:pt>
    <dgm:pt modelId="{E45664CA-9786-4C68-B922-E716A8F719C6}" type="pres">
      <dgm:prSet presAssocID="{09020F26-7EAA-4EC7-8871-E8F23AC60512}" presName="thickLine" presStyleLbl="alignNode1" presStyleIdx="2" presStyleCnt="6"/>
      <dgm:spPr/>
    </dgm:pt>
    <dgm:pt modelId="{AEEA1EE7-D4B7-4837-BE30-C077715FB6DA}" type="pres">
      <dgm:prSet presAssocID="{09020F26-7EAA-4EC7-8871-E8F23AC60512}" presName="horz1" presStyleCnt="0"/>
      <dgm:spPr/>
    </dgm:pt>
    <dgm:pt modelId="{6AF20B82-2CC7-4729-B38C-63599DD5CCC3}" type="pres">
      <dgm:prSet presAssocID="{09020F26-7EAA-4EC7-8871-E8F23AC60512}" presName="tx1" presStyleLbl="revTx" presStyleIdx="2" presStyleCnt="6"/>
      <dgm:spPr/>
    </dgm:pt>
    <dgm:pt modelId="{4FC1A470-0A7E-43A6-81A6-0FAD4A257F53}" type="pres">
      <dgm:prSet presAssocID="{09020F26-7EAA-4EC7-8871-E8F23AC60512}" presName="vert1" presStyleCnt="0"/>
      <dgm:spPr/>
    </dgm:pt>
    <dgm:pt modelId="{8ECB3480-C92B-497D-8283-61E9E40EE9D0}" type="pres">
      <dgm:prSet presAssocID="{DB7A4882-6420-4BF7-AE08-6A9AD0AD5B45}" presName="thickLine" presStyleLbl="alignNode1" presStyleIdx="3" presStyleCnt="6"/>
      <dgm:spPr/>
    </dgm:pt>
    <dgm:pt modelId="{831F3044-0282-40E1-A5FA-0BB4A24121A7}" type="pres">
      <dgm:prSet presAssocID="{DB7A4882-6420-4BF7-AE08-6A9AD0AD5B45}" presName="horz1" presStyleCnt="0"/>
      <dgm:spPr/>
    </dgm:pt>
    <dgm:pt modelId="{72F0781C-4940-430F-A943-56DA57FE4A10}" type="pres">
      <dgm:prSet presAssocID="{DB7A4882-6420-4BF7-AE08-6A9AD0AD5B45}" presName="tx1" presStyleLbl="revTx" presStyleIdx="3" presStyleCnt="6"/>
      <dgm:spPr/>
    </dgm:pt>
    <dgm:pt modelId="{18CCB48E-846D-4ADE-8E1A-2489AD0FBD0F}" type="pres">
      <dgm:prSet presAssocID="{DB7A4882-6420-4BF7-AE08-6A9AD0AD5B45}" presName="vert1" presStyleCnt="0"/>
      <dgm:spPr/>
    </dgm:pt>
    <dgm:pt modelId="{93160D97-2F61-4538-A894-85E90DD30713}" type="pres">
      <dgm:prSet presAssocID="{F442DAD2-8C1F-4E46-A58C-1C9B406B30EE}" presName="thickLine" presStyleLbl="alignNode1" presStyleIdx="4" presStyleCnt="6"/>
      <dgm:spPr/>
    </dgm:pt>
    <dgm:pt modelId="{D497A444-5F6A-410E-AC16-1947DA073082}" type="pres">
      <dgm:prSet presAssocID="{F442DAD2-8C1F-4E46-A58C-1C9B406B30EE}" presName="horz1" presStyleCnt="0"/>
      <dgm:spPr/>
    </dgm:pt>
    <dgm:pt modelId="{304EF1DA-B215-474F-9805-111DE5A8582A}" type="pres">
      <dgm:prSet presAssocID="{F442DAD2-8C1F-4E46-A58C-1C9B406B30EE}" presName="tx1" presStyleLbl="revTx" presStyleIdx="4" presStyleCnt="6"/>
      <dgm:spPr/>
    </dgm:pt>
    <dgm:pt modelId="{8BDFF001-8380-41AA-9472-D7FB23EF8DCB}" type="pres">
      <dgm:prSet presAssocID="{F442DAD2-8C1F-4E46-A58C-1C9B406B30EE}" presName="vert1" presStyleCnt="0"/>
      <dgm:spPr/>
    </dgm:pt>
    <dgm:pt modelId="{A313DA58-6F2B-4310-B572-3A269AE2A3B6}" type="pres">
      <dgm:prSet presAssocID="{E1A9C616-F149-4B1B-BDDC-473F6E04FB71}" presName="thickLine" presStyleLbl="alignNode1" presStyleIdx="5" presStyleCnt="6"/>
      <dgm:spPr/>
    </dgm:pt>
    <dgm:pt modelId="{B70A5E1E-08D2-4815-BA47-FA1A47E51D21}" type="pres">
      <dgm:prSet presAssocID="{E1A9C616-F149-4B1B-BDDC-473F6E04FB71}" presName="horz1" presStyleCnt="0"/>
      <dgm:spPr/>
    </dgm:pt>
    <dgm:pt modelId="{29623332-27A1-42C8-B4C0-23258A7B0C20}" type="pres">
      <dgm:prSet presAssocID="{E1A9C616-F149-4B1B-BDDC-473F6E04FB71}" presName="tx1" presStyleLbl="revTx" presStyleIdx="5" presStyleCnt="6"/>
      <dgm:spPr/>
    </dgm:pt>
    <dgm:pt modelId="{2BD266AB-BF6D-429C-AFE9-583645F40BBA}" type="pres">
      <dgm:prSet presAssocID="{E1A9C616-F149-4B1B-BDDC-473F6E04FB71}" presName="vert1" presStyleCnt="0"/>
      <dgm:spPr/>
    </dgm:pt>
  </dgm:ptLst>
  <dgm:cxnLst>
    <dgm:cxn modelId="{F6CD0017-5E5E-4728-B40C-7E8B89E4730B}" type="presOf" srcId="{5D10E185-833F-4274-B8CD-294B167E633E}" destId="{ACB4CCC5-A289-4EE0-B73A-6D8724EB3ACC}" srcOrd="0" destOrd="0" presId="urn:microsoft.com/office/officeart/2008/layout/LinedList"/>
    <dgm:cxn modelId="{8F7F0819-A346-4CA3-9F39-569839F29814}" srcId="{5D10E185-833F-4274-B8CD-294B167E633E}" destId="{DB7A4882-6420-4BF7-AE08-6A9AD0AD5B45}" srcOrd="3" destOrd="0" parTransId="{DC076C0D-707E-4C7D-B8F3-5E786D40D76E}" sibTransId="{8C347497-FC2D-4052-8B8B-31585AE5DA75}"/>
    <dgm:cxn modelId="{265A6D5F-A68E-4FA9-B9D6-3C77F51B6D9B}" srcId="{5D10E185-833F-4274-B8CD-294B167E633E}" destId="{311EDEAB-DA9B-436F-8BFD-DAF88D59564D}" srcOrd="0" destOrd="0" parTransId="{D7A5B234-452F-411F-8DC1-060832B8D9AE}" sibTransId="{80813227-9BB0-4690-98C7-75AA4C999814}"/>
    <dgm:cxn modelId="{86120663-B74C-48D3-9680-97AA79CAB9EE}" type="presOf" srcId="{DB7A4882-6420-4BF7-AE08-6A9AD0AD5B45}" destId="{72F0781C-4940-430F-A943-56DA57FE4A10}" srcOrd="0" destOrd="0" presId="urn:microsoft.com/office/officeart/2008/layout/LinedList"/>
    <dgm:cxn modelId="{8A32556A-3785-48A0-BA14-9FD81A824669}" type="presOf" srcId="{F442DAD2-8C1F-4E46-A58C-1C9B406B30EE}" destId="{304EF1DA-B215-474F-9805-111DE5A8582A}" srcOrd="0" destOrd="0" presId="urn:microsoft.com/office/officeart/2008/layout/LinedList"/>
    <dgm:cxn modelId="{C57C1B56-6868-43E1-93CF-03A8E36901FA}" srcId="{5D10E185-833F-4274-B8CD-294B167E633E}" destId="{09020F26-7EAA-4EC7-8871-E8F23AC60512}" srcOrd="2" destOrd="0" parTransId="{33F0B9DB-8BD8-4F5D-ABC2-F799BAF9B348}" sibTransId="{39F6D3AE-2CEE-48DF-B36D-A6F05B363B3E}"/>
    <dgm:cxn modelId="{DA46CE56-91D1-4237-AC37-D587C26425A8}" srcId="{5D10E185-833F-4274-B8CD-294B167E633E}" destId="{8A812DF8-5CFA-4841-9F68-5EFA16DE4BF7}" srcOrd="1" destOrd="0" parTransId="{ACBB2987-553E-40E2-AD0C-73B0A914A4AC}" sibTransId="{A9ED855F-7990-44C4-8C82-19F7A81E9208}"/>
    <dgm:cxn modelId="{B2AA6BAD-AE03-4DC2-96CF-77E7C82B21EA}" type="presOf" srcId="{311EDEAB-DA9B-436F-8BFD-DAF88D59564D}" destId="{DBDD2E9E-6DC2-48B2-9BE6-6C869009B53D}" srcOrd="0" destOrd="0" presId="urn:microsoft.com/office/officeart/2008/layout/LinedList"/>
    <dgm:cxn modelId="{73A86FC5-896A-4108-AA7B-8C66A356C1FF}" srcId="{5D10E185-833F-4274-B8CD-294B167E633E}" destId="{E1A9C616-F149-4B1B-BDDC-473F6E04FB71}" srcOrd="5" destOrd="0" parTransId="{8D10237D-5000-4331-9A76-0E7D71FB8BA3}" sibTransId="{2A1394B9-D6C7-4705-902B-87FD0E1C08E7}"/>
    <dgm:cxn modelId="{12FB46D0-6432-46F3-8DCD-7A9155F311E5}" type="presOf" srcId="{E1A9C616-F149-4B1B-BDDC-473F6E04FB71}" destId="{29623332-27A1-42C8-B4C0-23258A7B0C20}" srcOrd="0" destOrd="0" presId="urn:microsoft.com/office/officeart/2008/layout/LinedList"/>
    <dgm:cxn modelId="{57CBDEDA-42D0-44D5-9E1F-A5770BDEC5C0}" srcId="{5D10E185-833F-4274-B8CD-294B167E633E}" destId="{F442DAD2-8C1F-4E46-A58C-1C9B406B30EE}" srcOrd="4" destOrd="0" parTransId="{ECFB2F6C-DA38-44F1-A8E8-EABF76BAEF7C}" sibTransId="{7D275109-EF79-43B2-BF03-9219B174016D}"/>
    <dgm:cxn modelId="{F75806E0-69CB-4B4E-AF30-12102DDC7335}" type="presOf" srcId="{8A812DF8-5CFA-4841-9F68-5EFA16DE4BF7}" destId="{C891BC2D-8723-45AD-9212-BBBB3D08DD61}" srcOrd="0" destOrd="0" presId="urn:microsoft.com/office/officeart/2008/layout/LinedList"/>
    <dgm:cxn modelId="{D8DD49F0-4FA8-476E-A849-6B76D277E152}" type="presOf" srcId="{09020F26-7EAA-4EC7-8871-E8F23AC60512}" destId="{6AF20B82-2CC7-4729-B38C-63599DD5CCC3}" srcOrd="0" destOrd="0" presId="urn:microsoft.com/office/officeart/2008/layout/LinedList"/>
    <dgm:cxn modelId="{A0C5E9F6-F5C6-4FFF-AF1B-B17EDE8492F4}" type="presParOf" srcId="{ACB4CCC5-A289-4EE0-B73A-6D8724EB3ACC}" destId="{B9486655-808C-4D7C-8E96-8B99A8AE012A}" srcOrd="0" destOrd="0" presId="urn:microsoft.com/office/officeart/2008/layout/LinedList"/>
    <dgm:cxn modelId="{58DA6B53-5277-4BC1-9749-7AEABE0C2310}" type="presParOf" srcId="{ACB4CCC5-A289-4EE0-B73A-6D8724EB3ACC}" destId="{FDCD1934-7C3C-445D-AAD1-FD34DA24769E}" srcOrd="1" destOrd="0" presId="urn:microsoft.com/office/officeart/2008/layout/LinedList"/>
    <dgm:cxn modelId="{537F9A53-8F3F-4061-ADDC-18BAECAE0F4F}" type="presParOf" srcId="{FDCD1934-7C3C-445D-AAD1-FD34DA24769E}" destId="{DBDD2E9E-6DC2-48B2-9BE6-6C869009B53D}" srcOrd="0" destOrd="0" presId="urn:microsoft.com/office/officeart/2008/layout/LinedList"/>
    <dgm:cxn modelId="{95EE50F4-2CF3-49A8-9936-401334FD3588}" type="presParOf" srcId="{FDCD1934-7C3C-445D-AAD1-FD34DA24769E}" destId="{B8850A8D-D7EA-4BA1-92B1-496EC6336FE7}" srcOrd="1" destOrd="0" presId="urn:microsoft.com/office/officeart/2008/layout/LinedList"/>
    <dgm:cxn modelId="{6F88128C-1C85-4D8B-AAB7-CE1FC4B02E91}" type="presParOf" srcId="{ACB4CCC5-A289-4EE0-B73A-6D8724EB3ACC}" destId="{E91CBC05-D1D9-4F00-B6FD-14BDD1DCC7E6}" srcOrd="2" destOrd="0" presId="urn:microsoft.com/office/officeart/2008/layout/LinedList"/>
    <dgm:cxn modelId="{5DB82158-C19A-43B1-BC6F-3C8A91E77749}" type="presParOf" srcId="{ACB4CCC5-A289-4EE0-B73A-6D8724EB3ACC}" destId="{28E49D2E-4FD9-4238-9F1B-8A9FD4FBCF9B}" srcOrd="3" destOrd="0" presId="urn:microsoft.com/office/officeart/2008/layout/LinedList"/>
    <dgm:cxn modelId="{AF80AE32-2D7A-44CB-84CF-71845F2C1978}" type="presParOf" srcId="{28E49D2E-4FD9-4238-9F1B-8A9FD4FBCF9B}" destId="{C891BC2D-8723-45AD-9212-BBBB3D08DD61}" srcOrd="0" destOrd="0" presId="urn:microsoft.com/office/officeart/2008/layout/LinedList"/>
    <dgm:cxn modelId="{ADC1585D-B232-47A2-982E-948555831A57}" type="presParOf" srcId="{28E49D2E-4FD9-4238-9F1B-8A9FD4FBCF9B}" destId="{063D5988-61F8-4942-8387-8525EAF1B1C5}" srcOrd="1" destOrd="0" presId="urn:microsoft.com/office/officeart/2008/layout/LinedList"/>
    <dgm:cxn modelId="{7FBD3A77-8F6A-4884-8805-35AB9ECEED41}" type="presParOf" srcId="{ACB4CCC5-A289-4EE0-B73A-6D8724EB3ACC}" destId="{E45664CA-9786-4C68-B922-E716A8F719C6}" srcOrd="4" destOrd="0" presId="urn:microsoft.com/office/officeart/2008/layout/LinedList"/>
    <dgm:cxn modelId="{13A76821-2A3E-4019-A79E-FD1C3F768814}" type="presParOf" srcId="{ACB4CCC5-A289-4EE0-B73A-6D8724EB3ACC}" destId="{AEEA1EE7-D4B7-4837-BE30-C077715FB6DA}" srcOrd="5" destOrd="0" presId="urn:microsoft.com/office/officeart/2008/layout/LinedList"/>
    <dgm:cxn modelId="{37EB4CAD-5A08-4C76-AA60-3ACFC75808A1}" type="presParOf" srcId="{AEEA1EE7-D4B7-4837-BE30-C077715FB6DA}" destId="{6AF20B82-2CC7-4729-B38C-63599DD5CCC3}" srcOrd="0" destOrd="0" presId="urn:microsoft.com/office/officeart/2008/layout/LinedList"/>
    <dgm:cxn modelId="{8D1FBB01-2317-4B7C-BD48-677AB7FA8ED0}" type="presParOf" srcId="{AEEA1EE7-D4B7-4837-BE30-C077715FB6DA}" destId="{4FC1A470-0A7E-43A6-81A6-0FAD4A257F53}" srcOrd="1" destOrd="0" presId="urn:microsoft.com/office/officeart/2008/layout/LinedList"/>
    <dgm:cxn modelId="{710F4CD3-D8A6-42EA-A763-87AC69539DF0}" type="presParOf" srcId="{ACB4CCC5-A289-4EE0-B73A-6D8724EB3ACC}" destId="{8ECB3480-C92B-497D-8283-61E9E40EE9D0}" srcOrd="6" destOrd="0" presId="urn:microsoft.com/office/officeart/2008/layout/LinedList"/>
    <dgm:cxn modelId="{36F3DD4E-CEBB-46A0-8568-BC5A7E08F93C}" type="presParOf" srcId="{ACB4CCC5-A289-4EE0-B73A-6D8724EB3ACC}" destId="{831F3044-0282-40E1-A5FA-0BB4A24121A7}" srcOrd="7" destOrd="0" presId="urn:microsoft.com/office/officeart/2008/layout/LinedList"/>
    <dgm:cxn modelId="{43B653B0-8AB5-434D-AE9A-6CA3A4451244}" type="presParOf" srcId="{831F3044-0282-40E1-A5FA-0BB4A24121A7}" destId="{72F0781C-4940-430F-A943-56DA57FE4A10}" srcOrd="0" destOrd="0" presId="urn:microsoft.com/office/officeart/2008/layout/LinedList"/>
    <dgm:cxn modelId="{BEF03685-EA54-40EC-B9FA-40418A4BFE98}" type="presParOf" srcId="{831F3044-0282-40E1-A5FA-0BB4A24121A7}" destId="{18CCB48E-846D-4ADE-8E1A-2489AD0FBD0F}" srcOrd="1" destOrd="0" presId="urn:microsoft.com/office/officeart/2008/layout/LinedList"/>
    <dgm:cxn modelId="{2B941531-5CEF-4F90-A890-2C6F9D58E09C}" type="presParOf" srcId="{ACB4CCC5-A289-4EE0-B73A-6D8724EB3ACC}" destId="{93160D97-2F61-4538-A894-85E90DD30713}" srcOrd="8" destOrd="0" presId="urn:microsoft.com/office/officeart/2008/layout/LinedList"/>
    <dgm:cxn modelId="{8083BEBC-642E-49E1-BC22-607F6D3C7A0A}" type="presParOf" srcId="{ACB4CCC5-A289-4EE0-B73A-6D8724EB3ACC}" destId="{D497A444-5F6A-410E-AC16-1947DA073082}" srcOrd="9" destOrd="0" presId="urn:microsoft.com/office/officeart/2008/layout/LinedList"/>
    <dgm:cxn modelId="{100834B3-20BD-4F0C-A447-04ED172373ED}" type="presParOf" srcId="{D497A444-5F6A-410E-AC16-1947DA073082}" destId="{304EF1DA-B215-474F-9805-111DE5A8582A}" srcOrd="0" destOrd="0" presId="urn:microsoft.com/office/officeart/2008/layout/LinedList"/>
    <dgm:cxn modelId="{F418FE3D-69C3-49EA-8C8E-EC585AEE058C}" type="presParOf" srcId="{D497A444-5F6A-410E-AC16-1947DA073082}" destId="{8BDFF001-8380-41AA-9472-D7FB23EF8DCB}" srcOrd="1" destOrd="0" presId="urn:microsoft.com/office/officeart/2008/layout/LinedList"/>
    <dgm:cxn modelId="{8C10F63C-24C3-48FF-A800-FF1C323A5996}" type="presParOf" srcId="{ACB4CCC5-A289-4EE0-B73A-6D8724EB3ACC}" destId="{A313DA58-6F2B-4310-B572-3A269AE2A3B6}" srcOrd="10" destOrd="0" presId="urn:microsoft.com/office/officeart/2008/layout/LinedList"/>
    <dgm:cxn modelId="{A53421FE-5F70-4B8F-A1CA-E4FFE72E3894}" type="presParOf" srcId="{ACB4CCC5-A289-4EE0-B73A-6D8724EB3ACC}" destId="{B70A5E1E-08D2-4815-BA47-FA1A47E51D21}" srcOrd="11" destOrd="0" presId="urn:microsoft.com/office/officeart/2008/layout/LinedList"/>
    <dgm:cxn modelId="{B92C1AD6-D274-4974-975E-91FE24DCFBD7}" type="presParOf" srcId="{B70A5E1E-08D2-4815-BA47-FA1A47E51D21}" destId="{29623332-27A1-42C8-B4C0-23258A7B0C20}" srcOrd="0" destOrd="0" presId="urn:microsoft.com/office/officeart/2008/layout/LinedList"/>
    <dgm:cxn modelId="{AFA1D540-FAAD-4917-8609-B95B26064C0A}" type="presParOf" srcId="{B70A5E1E-08D2-4815-BA47-FA1A47E51D21}" destId="{2BD266AB-BF6D-429C-AFE9-583645F40B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B41A9-48F4-494F-B188-59470CBB1E2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8AA40A-562C-4024-908E-0964424C22BE}">
      <dgm:prSet/>
      <dgm:spPr/>
      <dgm:t>
        <a:bodyPr/>
        <a:lstStyle/>
        <a:p>
          <a:r>
            <a:rPr lang="en-GB"/>
            <a:t>Start</a:t>
          </a:r>
          <a:endParaRPr lang="en-US"/>
        </a:p>
      </dgm:t>
    </dgm:pt>
    <dgm:pt modelId="{0EBCA40D-C668-4ACA-B727-B5358A7E4C32}" type="parTrans" cxnId="{901892B1-1A87-4473-8C92-178B4FC8FFB2}">
      <dgm:prSet/>
      <dgm:spPr/>
      <dgm:t>
        <a:bodyPr/>
        <a:lstStyle/>
        <a:p>
          <a:endParaRPr lang="en-US"/>
        </a:p>
      </dgm:t>
    </dgm:pt>
    <dgm:pt modelId="{A32B5ACE-D517-47DF-A43C-0AC3320C0659}" type="sibTrans" cxnId="{901892B1-1A87-4473-8C92-178B4FC8FFB2}">
      <dgm:prSet/>
      <dgm:spPr/>
      <dgm:t>
        <a:bodyPr/>
        <a:lstStyle/>
        <a:p>
          <a:endParaRPr lang="en-US"/>
        </a:p>
      </dgm:t>
    </dgm:pt>
    <dgm:pt modelId="{1E821F2F-9A8C-4AAD-9E78-831C07300A39}">
      <dgm:prSet/>
      <dgm:spPr/>
      <dgm:t>
        <a:bodyPr/>
        <a:lstStyle/>
        <a:p>
          <a:r>
            <a:rPr lang="en-GB"/>
            <a:t>Middle </a:t>
          </a:r>
          <a:endParaRPr lang="en-US"/>
        </a:p>
      </dgm:t>
    </dgm:pt>
    <dgm:pt modelId="{0298BFB6-77CB-4980-967E-FF0967606334}" type="parTrans" cxnId="{A2786690-54A2-4FFB-97D8-D6C760CB5C3B}">
      <dgm:prSet/>
      <dgm:spPr/>
      <dgm:t>
        <a:bodyPr/>
        <a:lstStyle/>
        <a:p>
          <a:endParaRPr lang="en-US"/>
        </a:p>
      </dgm:t>
    </dgm:pt>
    <dgm:pt modelId="{B6245C2C-2DBB-4999-B564-B43FB4973E29}" type="sibTrans" cxnId="{A2786690-54A2-4FFB-97D8-D6C760CB5C3B}">
      <dgm:prSet/>
      <dgm:spPr/>
      <dgm:t>
        <a:bodyPr/>
        <a:lstStyle/>
        <a:p>
          <a:endParaRPr lang="en-US"/>
        </a:p>
      </dgm:t>
    </dgm:pt>
    <dgm:pt modelId="{491EA5C4-59F6-4FDB-8BF1-529D4EB8F2A2}">
      <dgm:prSet/>
      <dgm:spPr/>
      <dgm:t>
        <a:bodyPr/>
        <a:lstStyle/>
        <a:p>
          <a:r>
            <a:rPr lang="en-GB"/>
            <a:t>End</a:t>
          </a:r>
          <a:endParaRPr lang="en-US"/>
        </a:p>
      </dgm:t>
    </dgm:pt>
    <dgm:pt modelId="{3A73CBDA-2AC4-417A-8D4D-61D1B4D47B21}" type="parTrans" cxnId="{A5741FC1-0AE1-4D1C-AA72-C76008E373AE}">
      <dgm:prSet/>
      <dgm:spPr/>
      <dgm:t>
        <a:bodyPr/>
        <a:lstStyle/>
        <a:p>
          <a:endParaRPr lang="en-US"/>
        </a:p>
      </dgm:t>
    </dgm:pt>
    <dgm:pt modelId="{6FB8A6A7-CE62-48DD-97C0-7AE02BEB768C}" type="sibTrans" cxnId="{A5741FC1-0AE1-4D1C-AA72-C76008E373AE}">
      <dgm:prSet/>
      <dgm:spPr/>
      <dgm:t>
        <a:bodyPr/>
        <a:lstStyle/>
        <a:p>
          <a:endParaRPr lang="en-US"/>
        </a:p>
      </dgm:t>
    </dgm:pt>
    <dgm:pt modelId="{8D4299F8-46E5-47E2-A4B9-6A199A1BBB1E}" type="pres">
      <dgm:prSet presAssocID="{AA6B41A9-48F4-494F-B188-59470CBB1E21}" presName="linear" presStyleCnt="0">
        <dgm:presLayoutVars>
          <dgm:animLvl val="lvl"/>
          <dgm:resizeHandles val="exact"/>
        </dgm:presLayoutVars>
      </dgm:prSet>
      <dgm:spPr/>
    </dgm:pt>
    <dgm:pt modelId="{1DEEA60F-7C3A-44FD-87CB-54106989549E}" type="pres">
      <dgm:prSet presAssocID="{DE8AA40A-562C-4024-908E-0964424C22BE}" presName="parentText" presStyleLbl="node1" presStyleIdx="0" presStyleCnt="3">
        <dgm:presLayoutVars>
          <dgm:chMax val="0"/>
          <dgm:bulletEnabled val="1"/>
        </dgm:presLayoutVars>
      </dgm:prSet>
      <dgm:spPr/>
    </dgm:pt>
    <dgm:pt modelId="{19F1EBBD-258A-42F6-AA00-A16137C52768}" type="pres">
      <dgm:prSet presAssocID="{A32B5ACE-D517-47DF-A43C-0AC3320C0659}" presName="spacer" presStyleCnt="0"/>
      <dgm:spPr/>
    </dgm:pt>
    <dgm:pt modelId="{586CAB69-5C4F-45AA-B030-FD2A953DD19A}" type="pres">
      <dgm:prSet presAssocID="{1E821F2F-9A8C-4AAD-9E78-831C07300A39}" presName="parentText" presStyleLbl="node1" presStyleIdx="1" presStyleCnt="3">
        <dgm:presLayoutVars>
          <dgm:chMax val="0"/>
          <dgm:bulletEnabled val="1"/>
        </dgm:presLayoutVars>
      </dgm:prSet>
      <dgm:spPr/>
    </dgm:pt>
    <dgm:pt modelId="{0422F578-CF3D-461B-BF1A-A3A4D26A7EA6}" type="pres">
      <dgm:prSet presAssocID="{B6245C2C-2DBB-4999-B564-B43FB4973E29}" presName="spacer" presStyleCnt="0"/>
      <dgm:spPr/>
    </dgm:pt>
    <dgm:pt modelId="{095A255A-D3C7-4DAD-BFF6-BD1B013286F6}" type="pres">
      <dgm:prSet presAssocID="{491EA5C4-59F6-4FDB-8BF1-529D4EB8F2A2}" presName="parentText" presStyleLbl="node1" presStyleIdx="2" presStyleCnt="3">
        <dgm:presLayoutVars>
          <dgm:chMax val="0"/>
          <dgm:bulletEnabled val="1"/>
        </dgm:presLayoutVars>
      </dgm:prSet>
      <dgm:spPr/>
    </dgm:pt>
  </dgm:ptLst>
  <dgm:cxnLst>
    <dgm:cxn modelId="{24017636-505C-4CB4-82DF-D6505910DB73}" type="presOf" srcId="{AA6B41A9-48F4-494F-B188-59470CBB1E21}" destId="{8D4299F8-46E5-47E2-A4B9-6A199A1BBB1E}" srcOrd="0" destOrd="0" presId="urn:microsoft.com/office/officeart/2005/8/layout/vList2"/>
    <dgm:cxn modelId="{B8D74C46-A0D5-4446-918C-DEA6B509C234}" type="presOf" srcId="{DE8AA40A-562C-4024-908E-0964424C22BE}" destId="{1DEEA60F-7C3A-44FD-87CB-54106989549E}" srcOrd="0" destOrd="0" presId="urn:microsoft.com/office/officeart/2005/8/layout/vList2"/>
    <dgm:cxn modelId="{A2786690-54A2-4FFB-97D8-D6C760CB5C3B}" srcId="{AA6B41A9-48F4-494F-B188-59470CBB1E21}" destId="{1E821F2F-9A8C-4AAD-9E78-831C07300A39}" srcOrd="1" destOrd="0" parTransId="{0298BFB6-77CB-4980-967E-FF0967606334}" sibTransId="{B6245C2C-2DBB-4999-B564-B43FB4973E29}"/>
    <dgm:cxn modelId="{7E76B899-3E97-49EB-A8CF-514498D2AE83}" type="presOf" srcId="{1E821F2F-9A8C-4AAD-9E78-831C07300A39}" destId="{586CAB69-5C4F-45AA-B030-FD2A953DD19A}" srcOrd="0" destOrd="0" presId="urn:microsoft.com/office/officeart/2005/8/layout/vList2"/>
    <dgm:cxn modelId="{901892B1-1A87-4473-8C92-178B4FC8FFB2}" srcId="{AA6B41A9-48F4-494F-B188-59470CBB1E21}" destId="{DE8AA40A-562C-4024-908E-0964424C22BE}" srcOrd="0" destOrd="0" parTransId="{0EBCA40D-C668-4ACA-B727-B5358A7E4C32}" sibTransId="{A32B5ACE-D517-47DF-A43C-0AC3320C0659}"/>
    <dgm:cxn modelId="{59B4F2B9-6981-4C4A-8FAB-A41EA4718E1B}" type="presOf" srcId="{491EA5C4-59F6-4FDB-8BF1-529D4EB8F2A2}" destId="{095A255A-D3C7-4DAD-BFF6-BD1B013286F6}" srcOrd="0" destOrd="0" presId="urn:microsoft.com/office/officeart/2005/8/layout/vList2"/>
    <dgm:cxn modelId="{A5741FC1-0AE1-4D1C-AA72-C76008E373AE}" srcId="{AA6B41A9-48F4-494F-B188-59470CBB1E21}" destId="{491EA5C4-59F6-4FDB-8BF1-529D4EB8F2A2}" srcOrd="2" destOrd="0" parTransId="{3A73CBDA-2AC4-417A-8D4D-61D1B4D47B21}" sibTransId="{6FB8A6A7-CE62-48DD-97C0-7AE02BEB768C}"/>
    <dgm:cxn modelId="{8F1D2B36-8A9D-4498-AFA1-F7DFCE7E2EF5}" type="presParOf" srcId="{8D4299F8-46E5-47E2-A4B9-6A199A1BBB1E}" destId="{1DEEA60F-7C3A-44FD-87CB-54106989549E}" srcOrd="0" destOrd="0" presId="urn:microsoft.com/office/officeart/2005/8/layout/vList2"/>
    <dgm:cxn modelId="{247D08D5-76E6-4183-91A2-A14293F7E121}" type="presParOf" srcId="{8D4299F8-46E5-47E2-A4B9-6A199A1BBB1E}" destId="{19F1EBBD-258A-42F6-AA00-A16137C52768}" srcOrd="1" destOrd="0" presId="urn:microsoft.com/office/officeart/2005/8/layout/vList2"/>
    <dgm:cxn modelId="{0262ABD0-F379-458F-AE09-25B36EF602EB}" type="presParOf" srcId="{8D4299F8-46E5-47E2-A4B9-6A199A1BBB1E}" destId="{586CAB69-5C4F-45AA-B030-FD2A953DD19A}" srcOrd="2" destOrd="0" presId="urn:microsoft.com/office/officeart/2005/8/layout/vList2"/>
    <dgm:cxn modelId="{B1509323-43E7-402F-BD3C-76649A77CBF2}" type="presParOf" srcId="{8D4299F8-46E5-47E2-A4B9-6A199A1BBB1E}" destId="{0422F578-CF3D-461B-BF1A-A3A4D26A7EA6}" srcOrd="3" destOrd="0" presId="urn:microsoft.com/office/officeart/2005/8/layout/vList2"/>
    <dgm:cxn modelId="{1F2BE0C9-A257-4EAC-834E-556E5196FEBB}" type="presParOf" srcId="{8D4299F8-46E5-47E2-A4B9-6A199A1BBB1E}" destId="{095A255A-D3C7-4DAD-BFF6-BD1B013286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4D4B6-680A-4D4F-8B55-E34BC60B5598}"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8AAA35A9-0279-4C5F-B252-0E0072196472}">
      <dgm:prSet/>
      <dgm:spPr/>
      <dgm:t>
        <a:bodyPr/>
        <a:lstStyle/>
        <a:p>
          <a:pPr rtl="0"/>
          <a:r>
            <a:rPr lang="en-GB" dirty="0"/>
            <a:t>At the start of the play</a:t>
          </a:r>
          <a:r>
            <a:rPr lang="en-GB" dirty="0">
              <a:latin typeface="Calibri Light" panose="020F0302020204030204"/>
            </a:rPr>
            <a:t>, Macbeth</a:t>
          </a:r>
          <a:r>
            <a:rPr lang="en-GB" dirty="0"/>
            <a:t> is presented as a 'brave' warrior who is loyal to his </a:t>
          </a:r>
          <a:r>
            <a:rPr lang="en-GB" dirty="0">
              <a:latin typeface="Calibri Light" panose="020F0302020204030204"/>
            </a:rPr>
            <a:t>king-he doesn't seem to want more power than he has</a:t>
          </a:r>
          <a:endParaRPr lang="en-US" dirty="0"/>
        </a:p>
      </dgm:t>
    </dgm:pt>
    <dgm:pt modelId="{B2A01BB3-71DC-4E76-B8FA-E9D50A84C428}" type="parTrans" cxnId="{C33E6829-3B7E-43A8-8A73-3A7DE4C27E0D}">
      <dgm:prSet/>
      <dgm:spPr/>
      <dgm:t>
        <a:bodyPr/>
        <a:lstStyle/>
        <a:p>
          <a:endParaRPr lang="en-US"/>
        </a:p>
      </dgm:t>
    </dgm:pt>
    <dgm:pt modelId="{201FCF5E-3371-4347-A9F9-8C4EF2F93E42}" type="sibTrans" cxnId="{C33E6829-3B7E-43A8-8A73-3A7DE4C27E0D}">
      <dgm:prSet/>
      <dgm:spPr/>
      <dgm:t>
        <a:bodyPr/>
        <a:lstStyle/>
        <a:p>
          <a:endParaRPr lang="en-US"/>
        </a:p>
      </dgm:t>
    </dgm:pt>
    <dgm:pt modelId="{5B677787-4409-4164-8340-B4F6033A57D9}">
      <dgm:prSet/>
      <dgm:spPr/>
      <dgm:t>
        <a:bodyPr/>
        <a:lstStyle/>
        <a:p>
          <a:pPr rtl="0"/>
          <a:r>
            <a:rPr lang="en-GB" dirty="0"/>
            <a:t>In the middle of the play Macbeth has</a:t>
          </a:r>
          <a:r>
            <a:rPr lang="en-GB" dirty="0">
              <a:latin typeface="Calibri Light" panose="020F0302020204030204"/>
            </a:rPr>
            <a:t> been manipulated by Lady Macbeth,</a:t>
          </a:r>
          <a:r>
            <a:rPr lang="en-GB" dirty="0"/>
            <a:t> </a:t>
          </a:r>
          <a:r>
            <a:rPr lang="en-GB" dirty="0">
              <a:latin typeface="Calibri Light" panose="020F0302020204030204"/>
            </a:rPr>
            <a:t>has </a:t>
          </a:r>
          <a:r>
            <a:rPr lang="en-GB" dirty="0"/>
            <a:t>killed the king and trusts no one</a:t>
          </a:r>
          <a:endParaRPr lang="en-US" dirty="0"/>
        </a:p>
      </dgm:t>
    </dgm:pt>
    <dgm:pt modelId="{66FC3440-DE13-4584-8AA0-43AE89748CCD}" type="parTrans" cxnId="{ED2F3DE4-F131-40BD-BA7F-7681E1076157}">
      <dgm:prSet/>
      <dgm:spPr/>
      <dgm:t>
        <a:bodyPr/>
        <a:lstStyle/>
        <a:p>
          <a:endParaRPr lang="en-US"/>
        </a:p>
      </dgm:t>
    </dgm:pt>
    <dgm:pt modelId="{31F26C72-05A5-46FE-A6E6-0286F81F2B74}" type="sibTrans" cxnId="{ED2F3DE4-F131-40BD-BA7F-7681E1076157}">
      <dgm:prSet/>
      <dgm:spPr/>
      <dgm:t>
        <a:bodyPr/>
        <a:lstStyle/>
        <a:p>
          <a:endParaRPr lang="en-US"/>
        </a:p>
      </dgm:t>
    </dgm:pt>
    <dgm:pt modelId="{F5DE803E-E1DF-48B9-B235-C1C99CABB187}">
      <dgm:prSet/>
      <dgm:spPr/>
      <dgm:t>
        <a:bodyPr/>
        <a:lstStyle/>
        <a:p>
          <a:r>
            <a:rPr lang="en-GB" dirty="0"/>
            <a:t>By the end of the play, Macbeth has been transformed into a vicious, blood-thirsty tyrant who will stop at nothing to keep his crown</a:t>
          </a:r>
          <a:endParaRPr lang="en-US" dirty="0"/>
        </a:p>
      </dgm:t>
    </dgm:pt>
    <dgm:pt modelId="{07C517C2-E1A6-4B86-A977-1C175191BBD4}" type="parTrans" cxnId="{603F0D3C-8EFF-4575-A571-30C38B3024D8}">
      <dgm:prSet/>
      <dgm:spPr/>
      <dgm:t>
        <a:bodyPr/>
        <a:lstStyle/>
        <a:p>
          <a:endParaRPr lang="en-US"/>
        </a:p>
      </dgm:t>
    </dgm:pt>
    <dgm:pt modelId="{77E4C10E-E8FF-4AC5-831F-709ECA81782E}" type="sibTrans" cxnId="{603F0D3C-8EFF-4575-A571-30C38B3024D8}">
      <dgm:prSet/>
      <dgm:spPr/>
      <dgm:t>
        <a:bodyPr/>
        <a:lstStyle/>
        <a:p>
          <a:endParaRPr lang="en-US"/>
        </a:p>
      </dgm:t>
    </dgm:pt>
    <dgm:pt modelId="{207FD11A-81AB-4EC2-808B-C5DC4F5AB81A}" type="pres">
      <dgm:prSet presAssocID="{E2C4D4B6-680A-4D4F-8B55-E34BC60B5598}" presName="linear" presStyleCnt="0">
        <dgm:presLayoutVars>
          <dgm:animLvl val="lvl"/>
          <dgm:resizeHandles val="exact"/>
        </dgm:presLayoutVars>
      </dgm:prSet>
      <dgm:spPr/>
    </dgm:pt>
    <dgm:pt modelId="{C18DB0CA-5CFA-43F0-B29B-A8649E447E1D}" type="pres">
      <dgm:prSet presAssocID="{8AAA35A9-0279-4C5F-B252-0E0072196472}" presName="parentText" presStyleLbl="node1" presStyleIdx="0" presStyleCnt="3">
        <dgm:presLayoutVars>
          <dgm:chMax val="0"/>
          <dgm:bulletEnabled val="1"/>
        </dgm:presLayoutVars>
      </dgm:prSet>
      <dgm:spPr/>
    </dgm:pt>
    <dgm:pt modelId="{AD29840C-F789-4156-84AF-2B685A66A897}" type="pres">
      <dgm:prSet presAssocID="{201FCF5E-3371-4347-A9F9-8C4EF2F93E42}" presName="spacer" presStyleCnt="0"/>
      <dgm:spPr/>
    </dgm:pt>
    <dgm:pt modelId="{F084853B-2029-4F2D-8C26-B9CF04EA2240}" type="pres">
      <dgm:prSet presAssocID="{5B677787-4409-4164-8340-B4F6033A57D9}" presName="parentText" presStyleLbl="node1" presStyleIdx="1" presStyleCnt="3">
        <dgm:presLayoutVars>
          <dgm:chMax val="0"/>
          <dgm:bulletEnabled val="1"/>
        </dgm:presLayoutVars>
      </dgm:prSet>
      <dgm:spPr/>
    </dgm:pt>
    <dgm:pt modelId="{73170F00-F80E-4913-B110-4D7685B1DF4E}" type="pres">
      <dgm:prSet presAssocID="{31F26C72-05A5-46FE-A6E6-0286F81F2B74}" presName="spacer" presStyleCnt="0"/>
      <dgm:spPr/>
    </dgm:pt>
    <dgm:pt modelId="{3EB06BF5-C155-4BF2-81C2-26AD2D20CCDE}" type="pres">
      <dgm:prSet presAssocID="{F5DE803E-E1DF-48B9-B235-C1C99CABB187}" presName="parentText" presStyleLbl="node1" presStyleIdx="2" presStyleCnt="3">
        <dgm:presLayoutVars>
          <dgm:chMax val="0"/>
          <dgm:bulletEnabled val="1"/>
        </dgm:presLayoutVars>
      </dgm:prSet>
      <dgm:spPr/>
    </dgm:pt>
  </dgm:ptLst>
  <dgm:cxnLst>
    <dgm:cxn modelId="{F79A4F14-898F-4267-9139-173D3C1962E0}" type="presOf" srcId="{F5DE803E-E1DF-48B9-B235-C1C99CABB187}" destId="{3EB06BF5-C155-4BF2-81C2-26AD2D20CCDE}" srcOrd="0" destOrd="0" presId="urn:microsoft.com/office/officeart/2005/8/layout/vList2"/>
    <dgm:cxn modelId="{C33E6829-3B7E-43A8-8A73-3A7DE4C27E0D}" srcId="{E2C4D4B6-680A-4D4F-8B55-E34BC60B5598}" destId="{8AAA35A9-0279-4C5F-B252-0E0072196472}" srcOrd="0" destOrd="0" parTransId="{B2A01BB3-71DC-4E76-B8FA-E9D50A84C428}" sibTransId="{201FCF5E-3371-4347-A9F9-8C4EF2F93E42}"/>
    <dgm:cxn modelId="{603F0D3C-8EFF-4575-A571-30C38B3024D8}" srcId="{E2C4D4B6-680A-4D4F-8B55-E34BC60B5598}" destId="{F5DE803E-E1DF-48B9-B235-C1C99CABB187}" srcOrd="2" destOrd="0" parTransId="{07C517C2-E1A6-4B86-A977-1C175191BBD4}" sibTransId="{77E4C10E-E8FF-4AC5-831F-709ECA81782E}"/>
    <dgm:cxn modelId="{DFD34DCD-89F2-4D81-B744-987BF22283D1}" type="presOf" srcId="{5B677787-4409-4164-8340-B4F6033A57D9}" destId="{F084853B-2029-4F2D-8C26-B9CF04EA2240}" srcOrd="0" destOrd="0" presId="urn:microsoft.com/office/officeart/2005/8/layout/vList2"/>
    <dgm:cxn modelId="{ED2F3DE4-F131-40BD-BA7F-7681E1076157}" srcId="{E2C4D4B6-680A-4D4F-8B55-E34BC60B5598}" destId="{5B677787-4409-4164-8340-B4F6033A57D9}" srcOrd="1" destOrd="0" parTransId="{66FC3440-DE13-4584-8AA0-43AE89748CCD}" sibTransId="{31F26C72-05A5-46FE-A6E6-0286F81F2B74}"/>
    <dgm:cxn modelId="{4496D3F6-92DB-40C9-9165-7BBE9BEE325D}" type="presOf" srcId="{E2C4D4B6-680A-4D4F-8B55-E34BC60B5598}" destId="{207FD11A-81AB-4EC2-808B-C5DC4F5AB81A}" srcOrd="0" destOrd="0" presId="urn:microsoft.com/office/officeart/2005/8/layout/vList2"/>
    <dgm:cxn modelId="{0336CFFA-74C8-4337-AFCE-8351A254E464}" type="presOf" srcId="{8AAA35A9-0279-4C5F-B252-0E0072196472}" destId="{C18DB0CA-5CFA-43F0-B29B-A8649E447E1D}" srcOrd="0" destOrd="0" presId="urn:microsoft.com/office/officeart/2005/8/layout/vList2"/>
    <dgm:cxn modelId="{011355B5-7171-4B17-B133-8C5465DFF771}" type="presParOf" srcId="{207FD11A-81AB-4EC2-808B-C5DC4F5AB81A}" destId="{C18DB0CA-5CFA-43F0-B29B-A8649E447E1D}" srcOrd="0" destOrd="0" presId="urn:microsoft.com/office/officeart/2005/8/layout/vList2"/>
    <dgm:cxn modelId="{1AC42C69-9BBD-48CE-8D3B-EAE9EF75FCD1}" type="presParOf" srcId="{207FD11A-81AB-4EC2-808B-C5DC4F5AB81A}" destId="{AD29840C-F789-4156-84AF-2B685A66A897}" srcOrd="1" destOrd="0" presId="urn:microsoft.com/office/officeart/2005/8/layout/vList2"/>
    <dgm:cxn modelId="{E2B35D46-7C51-43CF-A8C2-53EBBE2FAE9A}" type="presParOf" srcId="{207FD11A-81AB-4EC2-808B-C5DC4F5AB81A}" destId="{F084853B-2029-4F2D-8C26-B9CF04EA2240}" srcOrd="2" destOrd="0" presId="urn:microsoft.com/office/officeart/2005/8/layout/vList2"/>
    <dgm:cxn modelId="{C488BFA5-54F0-42ED-BB9C-955385F27421}" type="presParOf" srcId="{207FD11A-81AB-4EC2-808B-C5DC4F5AB81A}" destId="{73170F00-F80E-4913-B110-4D7685B1DF4E}" srcOrd="3" destOrd="0" presId="urn:microsoft.com/office/officeart/2005/8/layout/vList2"/>
    <dgm:cxn modelId="{B3E49223-CC6B-402A-8CBB-36CDDB02E405}" type="presParOf" srcId="{207FD11A-81AB-4EC2-808B-C5DC4F5AB81A}" destId="{3EB06BF5-C155-4BF2-81C2-26AD2D20CC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B24A7-6A18-44BC-B487-D2B81A2CF035}"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87FE195F-4D2C-4375-A51B-6BE09EFF1F95}">
      <dgm:prSet/>
      <dgm:spPr/>
      <dgm:t>
        <a:bodyPr/>
        <a:lstStyle/>
        <a:p>
          <a:r>
            <a:rPr lang="en-GB" dirty="0"/>
            <a:t>Macbeth the warrior…</a:t>
          </a:r>
          <a:endParaRPr lang="en-US" dirty="0"/>
        </a:p>
      </dgm:t>
    </dgm:pt>
    <dgm:pt modelId="{1AE9BC0C-BF15-4776-BC3E-B753930BEB38}" type="parTrans" cxnId="{E5A365CA-8E06-44DA-BDCA-4373DDE94CF0}">
      <dgm:prSet/>
      <dgm:spPr/>
      <dgm:t>
        <a:bodyPr/>
        <a:lstStyle/>
        <a:p>
          <a:endParaRPr lang="en-US"/>
        </a:p>
      </dgm:t>
    </dgm:pt>
    <dgm:pt modelId="{94922A0B-5CBD-477D-9C5A-1A3EE419CF85}" type="sibTrans" cxnId="{E5A365CA-8E06-44DA-BDCA-4373DDE94CF0}">
      <dgm:prSet/>
      <dgm:spPr/>
      <dgm:t>
        <a:bodyPr/>
        <a:lstStyle/>
        <a:p>
          <a:endParaRPr lang="en-US"/>
        </a:p>
      </dgm:t>
    </dgm:pt>
    <dgm:pt modelId="{E80BF83E-7140-41D9-9036-35487B53D0D3}">
      <dgm:prSet/>
      <dgm:spPr/>
      <dgm:t>
        <a:bodyPr/>
        <a:lstStyle/>
        <a:p>
          <a:r>
            <a:rPr lang="en-GB" dirty="0"/>
            <a:t>Macbeth meets the witches…</a:t>
          </a:r>
          <a:endParaRPr lang="en-US" dirty="0"/>
        </a:p>
      </dgm:t>
    </dgm:pt>
    <dgm:pt modelId="{9CCE76B6-31DA-476C-AF90-CE780F8B3026}" type="parTrans" cxnId="{008C2A40-272E-46A1-A371-96005B1961F2}">
      <dgm:prSet/>
      <dgm:spPr/>
      <dgm:t>
        <a:bodyPr/>
        <a:lstStyle/>
        <a:p>
          <a:endParaRPr lang="en-US"/>
        </a:p>
      </dgm:t>
    </dgm:pt>
    <dgm:pt modelId="{111C60E5-DAE4-47A9-AC33-DB5ADBC93CA6}" type="sibTrans" cxnId="{008C2A40-272E-46A1-A371-96005B1961F2}">
      <dgm:prSet/>
      <dgm:spPr/>
      <dgm:t>
        <a:bodyPr/>
        <a:lstStyle/>
        <a:p>
          <a:endParaRPr lang="en-US"/>
        </a:p>
      </dgm:t>
    </dgm:pt>
    <dgm:pt modelId="{31E6B2BC-7B13-4B52-8F08-EB9FD589A65F}">
      <dgm:prSet/>
      <dgm:spPr/>
      <dgm:t>
        <a:bodyPr/>
        <a:lstStyle/>
        <a:p>
          <a:r>
            <a:rPr lang="en-GB" dirty="0"/>
            <a:t>Macbeth wants to be king</a:t>
          </a:r>
          <a:r>
            <a:rPr lang="en-GB" dirty="0">
              <a:latin typeface="Calibri Light" panose="020F0302020204030204"/>
            </a:rPr>
            <a:t>...?</a:t>
          </a:r>
          <a:endParaRPr lang="en-US" dirty="0"/>
        </a:p>
      </dgm:t>
    </dgm:pt>
    <dgm:pt modelId="{4DD65821-947F-4EBC-B207-AB42450DB365}" type="parTrans" cxnId="{0D4A224E-EBEC-454F-A54D-3F693C36CF47}">
      <dgm:prSet/>
      <dgm:spPr/>
      <dgm:t>
        <a:bodyPr/>
        <a:lstStyle/>
        <a:p>
          <a:endParaRPr lang="en-US"/>
        </a:p>
      </dgm:t>
    </dgm:pt>
    <dgm:pt modelId="{A5032AC3-DDFE-4495-A66A-0CBC2B4D0A11}" type="sibTrans" cxnId="{0D4A224E-EBEC-454F-A54D-3F693C36CF47}">
      <dgm:prSet/>
      <dgm:spPr/>
      <dgm:t>
        <a:bodyPr/>
        <a:lstStyle/>
        <a:p>
          <a:endParaRPr lang="en-US"/>
        </a:p>
      </dgm:t>
    </dgm:pt>
    <dgm:pt modelId="{CB0790EC-0470-4771-990B-FF241E332801}" type="pres">
      <dgm:prSet presAssocID="{69FB24A7-6A18-44BC-B487-D2B81A2CF035}" presName="linear" presStyleCnt="0">
        <dgm:presLayoutVars>
          <dgm:animLvl val="lvl"/>
          <dgm:resizeHandles val="exact"/>
        </dgm:presLayoutVars>
      </dgm:prSet>
      <dgm:spPr/>
    </dgm:pt>
    <dgm:pt modelId="{9D160F6D-4E74-41E7-9581-844EF42C71DB}" type="pres">
      <dgm:prSet presAssocID="{87FE195F-4D2C-4375-A51B-6BE09EFF1F95}" presName="parentText" presStyleLbl="node1" presStyleIdx="0" presStyleCnt="3">
        <dgm:presLayoutVars>
          <dgm:chMax val="0"/>
          <dgm:bulletEnabled val="1"/>
        </dgm:presLayoutVars>
      </dgm:prSet>
      <dgm:spPr/>
    </dgm:pt>
    <dgm:pt modelId="{7329252D-9D1D-4265-BAC9-9A76DAA91400}" type="pres">
      <dgm:prSet presAssocID="{94922A0B-5CBD-477D-9C5A-1A3EE419CF85}" presName="spacer" presStyleCnt="0"/>
      <dgm:spPr/>
    </dgm:pt>
    <dgm:pt modelId="{1B15B302-2F2F-4235-8C7C-91DB2842B9D4}" type="pres">
      <dgm:prSet presAssocID="{E80BF83E-7140-41D9-9036-35487B53D0D3}" presName="parentText" presStyleLbl="node1" presStyleIdx="1" presStyleCnt="3">
        <dgm:presLayoutVars>
          <dgm:chMax val="0"/>
          <dgm:bulletEnabled val="1"/>
        </dgm:presLayoutVars>
      </dgm:prSet>
      <dgm:spPr/>
    </dgm:pt>
    <dgm:pt modelId="{38144983-201C-4A55-A24D-2C8BF6A9B78E}" type="pres">
      <dgm:prSet presAssocID="{111C60E5-DAE4-47A9-AC33-DB5ADBC93CA6}" presName="spacer" presStyleCnt="0"/>
      <dgm:spPr/>
    </dgm:pt>
    <dgm:pt modelId="{A87C27DF-E158-4C15-BE2C-7713D58C623B}" type="pres">
      <dgm:prSet presAssocID="{31E6B2BC-7B13-4B52-8F08-EB9FD589A65F}" presName="parentText" presStyleLbl="node1" presStyleIdx="2" presStyleCnt="3">
        <dgm:presLayoutVars>
          <dgm:chMax val="0"/>
          <dgm:bulletEnabled val="1"/>
        </dgm:presLayoutVars>
      </dgm:prSet>
      <dgm:spPr/>
    </dgm:pt>
  </dgm:ptLst>
  <dgm:cxnLst>
    <dgm:cxn modelId="{008C2A40-272E-46A1-A371-96005B1961F2}" srcId="{69FB24A7-6A18-44BC-B487-D2B81A2CF035}" destId="{E80BF83E-7140-41D9-9036-35487B53D0D3}" srcOrd="1" destOrd="0" parTransId="{9CCE76B6-31DA-476C-AF90-CE780F8B3026}" sibTransId="{111C60E5-DAE4-47A9-AC33-DB5ADBC93CA6}"/>
    <dgm:cxn modelId="{0E3B4E6C-E6A1-4697-B9B0-D19E52AA8EF9}" type="presOf" srcId="{E80BF83E-7140-41D9-9036-35487B53D0D3}" destId="{1B15B302-2F2F-4235-8C7C-91DB2842B9D4}" srcOrd="0" destOrd="0" presId="urn:microsoft.com/office/officeart/2005/8/layout/vList2"/>
    <dgm:cxn modelId="{0D4A224E-EBEC-454F-A54D-3F693C36CF47}" srcId="{69FB24A7-6A18-44BC-B487-D2B81A2CF035}" destId="{31E6B2BC-7B13-4B52-8F08-EB9FD589A65F}" srcOrd="2" destOrd="0" parTransId="{4DD65821-947F-4EBC-B207-AB42450DB365}" sibTransId="{A5032AC3-DDFE-4495-A66A-0CBC2B4D0A11}"/>
    <dgm:cxn modelId="{EB512456-776F-4BFE-A34B-A474D79955AB}" type="presOf" srcId="{87FE195F-4D2C-4375-A51B-6BE09EFF1F95}" destId="{9D160F6D-4E74-41E7-9581-844EF42C71DB}" srcOrd="0" destOrd="0" presId="urn:microsoft.com/office/officeart/2005/8/layout/vList2"/>
    <dgm:cxn modelId="{BC3401BE-A5C9-4A51-AE35-79B3CBDE7EF6}" type="presOf" srcId="{69FB24A7-6A18-44BC-B487-D2B81A2CF035}" destId="{CB0790EC-0470-4771-990B-FF241E332801}" srcOrd="0" destOrd="0" presId="urn:microsoft.com/office/officeart/2005/8/layout/vList2"/>
    <dgm:cxn modelId="{E5A365CA-8E06-44DA-BDCA-4373DDE94CF0}" srcId="{69FB24A7-6A18-44BC-B487-D2B81A2CF035}" destId="{87FE195F-4D2C-4375-A51B-6BE09EFF1F95}" srcOrd="0" destOrd="0" parTransId="{1AE9BC0C-BF15-4776-BC3E-B753930BEB38}" sibTransId="{94922A0B-5CBD-477D-9C5A-1A3EE419CF85}"/>
    <dgm:cxn modelId="{B60DDDCA-280D-418F-AAEE-69886FE949C1}" type="presOf" srcId="{31E6B2BC-7B13-4B52-8F08-EB9FD589A65F}" destId="{A87C27DF-E158-4C15-BE2C-7713D58C623B}" srcOrd="0" destOrd="0" presId="urn:microsoft.com/office/officeart/2005/8/layout/vList2"/>
    <dgm:cxn modelId="{FABA1C0A-063A-4B09-A098-111DACED887F}" type="presParOf" srcId="{CB0790EC-0470-4771-990B-FF241E332801}" destId="{9D160F6D-4E74-41E7-9581-844EF42C71DB}" srcOrd="0" destOrd="0" presId="urn:microsoft.com/office/officeart/2005/8/layout/vList2"/>
    <dgm:cxn modelId="{41D60ACC-61F3-4AB5-A8EF-A0BCDA0969D5}" type="presParOf" srcId="{CB0790EC-0470-4771-990B-FF241E332801}" destId="{7329252D-9D1D-4265-BAC9-9A76DAA91400}" srcOrd="1" destOrd="0" presId="urn:microsoft.com/office/officeart/2005/8/layout/vList2"/>
    <dgm:cxn modelId="{2C4CF757-D318-4C0A-8399-CE0A59C77A5A}" type="presParOf" srcId="{CB0790EC-0470-4771-990B-FF241E332801}" destId="{1B15B302-2F2F-4235-8C7C-91DB2842B9D4}" srcOrd="2" destOrd="0" presId="urn:microsoft.com/office/officeart/2005/8/layout/vList2"/>
    <dgm:cxn modelId="{63D20AED-6300-46C2-B96D-D3A1C4D4BAF2}" type="presParOf" srcId="{CB0790EC-0470-4771-990B-FF241E332801}" destId="{38144983-201C-4A55-A24D-2C8BF6A9B78E}" srcOrd="3" destOrd="0" presId="urn:microsoft.com/office/officeart/2005/8/layout/vList2"/>
    <dgm:cxn modelId="{6812BC26-B401-41C9-8A1B-32B25885306A}" type="presParOf" srcId="{CB0790EC-0470-4771-990B-FF241E332801}" destId="{A87C27DF-E158-4C15-BE2C-7713D58C62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FE23CB-7736-4776-978F-55F95E836A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75CC37-FE8B-4DA9-A95D-480F073631E6}">
      <dgm:prSet/>
      <dgm:spPr/>
      <dgm:t>
        <a:bodyPr/>
        <a:lstStyle/>
        <a:p>
          <a:r>
            <a:rPr lang="en-GB"/>
            <a:t>•Point-</a:t>
          </a:r>
          <a:endParaRPr lang="en-US"/>
        </a:p>
      </dgm:t>
    </dgm:pt>
    <dgm:pt modelId="{D8DCF8BB-3C03-4AF7-8CA6-80A3C23B2399}" type="parTrans" cxnId="{2F5760F8-EB6C-4B4E-9A3B-23C7BD199F72}">
      <dgm:prSet/>
      <dgm:spPr/>
      <dgm:t>
        <a:bodyPr/>
        <a:lstStyle/>
        <a:p>
          <a:endParaRPr lang="en-US"/>
        </a:p>
      </dgm:t>
    </dgm:pt>
    <dgm:pt modelId="{DB2D9CC0-27D6-4C0E-9460-38E139C94686}" type="sibTrans" cxnId="{2F5760F8-EB6C-4B4E-9A3B-23C7BD199F72}">
      <dgm:prSet/>
      <dgm:spPr/>
      <dgm:t>
        <a:bodyPr/>
        <a:lstStyle/>
        <a:p>
          <a:endParaRPr lang="en-US"/>
        </a:p>
      </dgm:t>
    </dgm:pt>
    <dgm:pt modelId="{E2CD13B3-A2DD-4E3E-BA00-B64A5553CFCB}">
      <dgm:prSet/>
      <dgm:spPr/>
      <dgm:t>
        <a:bodyPr/>
        <a:lstStyle/>
        <a:p>
          <a:r>
            <a:rPr lang="en-GB"/>
            <a:t>•Evidence- </a:t>
          </a:r>
          <a:endParaRPr lang="en-US"/>
        </a:p>
      </dgm:t>
    </dgm:pt>
    <dgm:pt modelId="{110F170B-C012-4883-AA01-C002CF44BD4D}" type="parTrans" cxnId="{7DB9751D-D85B-4B9B-B25F-0A1D7E759E99}">
      <dgm:prSet/>
      <dgm:spPr/>
      <dgm:t>
        <a:bodyPr/>
        <a:lstStyle/>
        <a:p>
          <a:endParaRPr lang="en-US"/>
        </a:p>
      </dgm:t>
    </dgm:pt>
    <dgm:pt modelId="{DEAB2FDA-2B85-46F1-B1B3-6FD40954AA80}" type="sibTrans" cxnId="{7DB9751D-D85B-4B9B-B25F-0A1D7E759E99}">
      <dgm:prSet/>
      <dgm:spPr/>
      <dgm:t>
        <a:bodyPr/>
        <a:lstStyle/>
        <a:p>
          <a:endParaRPr lang="en-US"/>
        </a:p>
      </dgm:t>
    </dgm:pt>
    <dgm:pt modelId="{946C6BEF-4994-46D6-A3B9-B788022A6D11}">
      <dgm:prSet/>
      <dgm:spPr/>
      <dgm:t>
        <a:bodyPr/>
        <a:lstStyle/>
        <a:p>
          <a:r>
            <a:rPr lang="en-GB"/>
            <a:t>•Technique-</a:t>
          </a:r>
          <a:endParaRPr lang="en-US"/>
        </a:p>
      </dgm:t>
    </dgm:pt>
    <dgm:pt modelId="{6BB70D25-8338-476A-8170-460FF2A6361B}" type="parTrans" cxnId="{86A4E2CF-D102-4F27-BC02-8AE9DB7A4DA1}">
      <dgm:prSet/>
      <dgm:spPr/>
      <dgm:t>
        <a:bodyPr/>
        <a:lstStyle/>
        <a:p>
          <a:endParaRPr lang="en-US"/>
        </a:p>
      </dgm:t>
    </dgm:pt>
    <dgm:pt modelId="{9C313F1C-4B46-4ED1-97AD-2DFDAADE3F0E}" type="sibTrans" cxnId="{86A4E2CF-D102-4F27-BC02-8AE9DB7A4DA1}">
      <dgm:prSet/>
      <dgm:spPr/>
      <dgm:t>
        <a:bodyPr/>
        <a:lstStyle/>
        <a:p>
          <a:endParaRPr lang="en-US"/>
        </a:p>
      </dgm:t>
    </dgm:pt>
    <dgm:pt modelId="{86E6CE8A-B5D5-4E8F-AE41-5C7D7193642C}">
      <dgm:prSet/>
      <dgm:spPr/>
      <dgm:t>
        <a:bodyPr/>
        <a:lstStyle/>
        <a:p>
          <a:r>
            <a:rPr lang="en-GB" dirty="0"/>
            <a:t>•Analyse-meaning, zoom, effect on the audience </a:t>
          </a:r>
          <a:endParaRPr lang="en-US" dirty="0"/>
        </a:p>
      </dgm:t>
    </dgm:pt>
    <dgm:pt modelId="{3C0DB5DF-D540-4137-B861-EDF6B1BC228C}" type="parTrans" cxnId="{1E5AAF27-F3AC-40A7-9EED-16F042E104F9}">
      <dgm:prSet/>
      <dgm:spPr/>
      <dgm:t>
        <a:bodyPr/>
        <a:lstStyle/>
        <a:p>
          <a:endParaRPr lang="en-US"/>
        </a:p>
      </dgm:t>
    </dgm:pt>
    <dgm:pt modelId="{CE2094FC-EFE8-443D-B954-5C1C688EB8AC}" type="sibTrans" cxnId="{1E5AAF27-F3AC-40A7-9EED-16F042E104F9}">
      <dgm:prSet/>
      <dgm:spPr/>
      <dgm:t>
        <a:bodyPr/>
        <a:lstStyle/>
        <a:p>
          <a:endParaRPr lang="en-US"/>
        </a:p>
      </dgm:t>
    </dgm:pt>
    <dgm:pt modelId="{256F846C-CF65-41C6-AA45-5DC2551CCC91}">
      <dgm:prSet/>
      <dgm:spPr/>
      <dgm:t>
        <a:bodyPr/>
        <a:lstStyle/>
        <a:p>
          <a:r>
            <a:rPr lang="en-GB"/>
            <a:t>•Link- </a:t>
          </a:r>
          <a:endParaRPr lang="en-US"/>
        </a:p>
      </dgm:t>
    </dgm:pt>
    <dgm:pt modelId="{45365679-877C-43AF-AF62-20768FF35C79}" type="parTrans" cxnId="{ABDC3DA8-F1B3-4665-BB34-2DEE5B91D140}">
      <dgm:prSet/>
      <dgm:spPr/>
      <dgm:t>
        <a:bodyPr/>
        <a:lstStyle/>
        <a:p>
          <a:endParaRPr lang="en-US"/>
        </a:p>
      </dgm:t>
    </dgm:pt>
    <dgm:pt modelId="{837DF81E-9A36-44AF-A584-A4A62B6A089C}" type="sibTrans" cxnId="{ABDC3DA8-F1B3-4665-BB34-2DEE5B91D140}">
      <dgm:prSet/>
      <dgm:spPr/>
      <dgm:t>
        <a:bodyPr/>
        <a:lstStyle/>
        <a:p>
          <a:endParaRPr lang="en-US"/>
        </a:p>
      </dgm:t>
    </dgm:pt>
    <dgm:pt modelId="{99C110E4-1DDF-4C0A-961E-C4F38A8EB85D}" type="pres">
      <dgm:prSet presAssocID="{B1FE23CB-7736-4776-978F-55F95E836A6C}" presName="root" presStyleCnt="0">
        <dgm:presLayoutVars>
          <dgm:dir/>
          <dgm:resizeHandles val="exact"/>
        </dgm:presLayoutVars>
      </dgm:prSet>
      <dgm:spPr/>
    </dgm:pt>
    <dgm:pt modelId="{57459C81-B1E5-4262-B2A2-DFB53FC458D9}" type="pres">
      <dgm:prSet presAssocID="{9075CC37-FE8B-4DA9-A95D-480F073631E6}" presName="compNode" presStyleCnt="0"/>
      <dgm:spPr/>
    </dgm:pt>
    <dgm:pt modelId="{214F7057-DF57-47AF-8047-D24AC676E55A}" type="pres">
      <dgm:prSet presAssocID="{9075CC37-FE8B-4DA9-A95D-480F073631E6}" presName="bgRect" presStyleLbl="bgShp" presStyleIdx="0" presStyleCnt="5"/>
      <dgm:spPr/>
    </dgm:pt>
    <dgm:pt modelId="{B688B877-8679-42A0-AEC7-BA0F0FE4FB11}" type="pres">
      <dgm:prSet presAssocID="{9075CC37-FE8B-4DA9-A95D-480F073631E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C69CD461-EEA0-48CB-81E0-B3343E99586B}" type="pres">
      <dgm:prSet presAssocID="{9075CC37-FE8B-4DA9-A95D-480F073631E6}" presName="spaceRect" presStyleCnt="0"/>
      <dgm:spPr/>
    </dgm:pt>
    <dgm:pt modelId="{A874AD35-4060-4939-8A4F-6A16445E87DF}" type="pres">
      <dgm:prSet presAssocID="{9075CC37-FE8B-4DA9-A95D-480F073631E6}" presName="parTx" presStyleLbl="revTx" presStyleIdx="0" presStyleCnt="5">
        <dgm:presLayoutVars>
          <dgm:chMax val="0"/>
          <dgm:chPref val="0"/>
        </dgm:presLayoutVars>
      </dgm:prSet>
      <dgm:spPr/>
    </dgm:pt>
    <dgm:pt modelId="{1A072000-A28D-4B22-9268-8FD316F9EC97}" type="pres">
      <dgm:prSet presAssocID="{DB2D9CC0-27D6-4C0E-9460-38E139C94686}" presName="sibTrans" presStyleCnt="0"/>
      <dgm:spPr/>
    </dgm:pt>
    <dgm:pt modelId="{062DF3F5-FB70-4731-B13F-259CD20D8235}" type="pres">
      <dgm:prSet presAssocID="{E2CD13B3-A2DD-4E3E-BA00-B64A5553CFCB}" presName="compNode" presStyleCnt="0"/>
      <dgm:spPr/>
    </dgm:pt>
    <dgm:pt modelId="{9F442BFB-87B9-4FF5-A728-433BE5C9133C}" type="pres">
      <dgm:prSet presAssocID="{E2CD13B3-A2DD-4E3E-BA00-B64A5553CFCB}" presName="bgRect" presStyleLbl="bgShp" presStyleIdx="1" presStyleCnt="5"/>
      <dgm:spPr/>
    </dgm:pt>
    <dgm:pt modelId="{8EA1FC3C-2FFD-4400-9D38-41A98BC33CFD}" type="pres">
      <dgm:prSet presAssocID="{E2CD13B3-A2DD-4E3E-BA00-B64A5553CF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60C8385D-B149-4B24-9750-93F9596740B7}" type="pres">
      <dgm:prSet presAssocID="{E2CD13B3-A2DD-4E3E-BA00-B64A5553CFCB}" presName="spaceRect" presStyleCnt="0"/>
      <dgm:spPr/>
    </dgm:pt>
    <dgm:pt modelId="{61DCFEAA-C7EE-4CA3-8201-F33846EE1F9A}" type="pres">
      <dgm:prSet presAssocID="{E2CD13B3-A2DD-4E3E-BA00-B64A5553CFCB}" presName="parTx" presStyleLbl="revTx" presStyleIdx="1" presStyleCnt="5">
        <dgm:presLayoutVars>
          <dgm:chMax val="0"/>
          <dgm:chPref val="0"/>
        </dgm:presLayoutVars>
      </dgm:prSet>
      <dgm:spPr/>
    </dgm:pt>
    <dgm:pt modelId="{2B0784ED-EF4E-420E-A13C-6B2D2E63755C}" type="pres">
      <dgm:prSet presAssocID="{DEAB2FDA-2B85-46F1-B1B3-6FD40954AA80}" presName="sibTrans" presStyleCnt="0"/>
      <dgm:spPr/>
    </dgm:pt>
    <dgm:pt modelId="{B2A09EC8-2AEB-4173-A4B3-6CDA8ABFFDAD}" type="pres">
      <dgm:prSet presAssocID="{946C6BEF-4994-46D6-A3B9-B788022A6D11}" presName="compNode" presStyleCnt="0"/>
      <dgm:spPr/>
    </dgm:pt>
    <dgm:pt modelId="{D3394664-0D43-4906-90C0-97AA755D7364}" type="pres">
      <dgm:prSet presAssocID="{946C6BEF-4994-46D6-A3B9-B788022A6D11}" presName="bgRect" presStyleLbl="bgShp" presStyleIdx="2" presStyleCnt="5"/>
      <dgm:spPr/>
    </dgm:pt>
    <dgm:pt modelId="{B0E9DDA0-0C4C-4D52-80B3-BEE0E741D4A1}" type="pres">
      <dgm:prSet presAssocID="{946C6BEF-4994-46D6-A3B9-B788022A6D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7892809A-8039-4F4D-B483-EFDFB7373E61}" type="pres">
      <dgm:prSet presAssocID="{946C6BEF-4994-46D6-A3B9-B788022A6D11}" presName="spaceRect" presStyleCnt="0"/>
      <dgm:spPr/>
    </dgm:pt>
    <dgm:pt modelId="{16143A34-F8C3-4AB0-A8BC-25956F5B1214}" type="pres">
      <dgm:prSet presAssocID="{946C6BEF-4994-46D6-A3B9-B788022A6D11}" presName="parTx" presStyleLbl="revTx" presStyleIdx="2" presStyleCnt="5">
        <dgm:presLayoutVars>
          <dgm:chMax val="0"/>
          <dgm:chPref val="0"/>
        </dgm:presLayoutVars>
      </dgm:prSet>
      <dgm:spPr/>
    </dgm:pt>
    <dgm:pt modelId="{21F4C38F-FA80-4F71-A4E2-C4BADB970DFE}" type="pres">
      <dgm:prSet presAssocID="{9C313F1C-4B46-4ED1-97AD-2DFDAADE3F0E}" presName="sibTrans" presStyleCnt="0"/>
      <dgm:spPr/>
    </dgm:pt>
    <dgm:pt modelId="{C4B18946-5CB0-4E2B-A8A4-DD12785E4884}" type="pres">
      <dgm:prSet presAssocID="{86E6CE8A-B5D5-4E8F-AE41-5C7D7193642C}" presName="compNode" presStyleCnt="0"/>
      <dgm:spPr/>
    </dgm:pt>
    <dgm:pt modelId="{B6AB576B-7572-4C9A-A515-EBA527E8F611}" type="pres">
      <dgm:prSet presAssocID="{86E6CE8A-B5D5-4E8F-AE41-5C7D7193642C}" presName="bgRect" presStyleLbl="bgShp" presStyleIdx="3" presStyleCnt="5"/>
      <dgm:spPr/>
    </dgm:pt>
    <dgm:pt modelId="{EDD344A2-EAFF-4D0B-94C7-E966B8A1D271}" type="pres">
      <dgm:prSet presAssocID="{86E6CE8A-B5D5-4E8F-AE41-5C7D719364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A30AD88F-DD96-47FE-8186-77741A49D9A5}" type="pres">
      <dgm:prSet presAssocID="{86E6CE8A-B5D5-4E8F-AE41-5C7D7193642C}" presName="spaceRect" presStyleCnt="0"/>
      <dgm:spPr/>
    </dgm:pt>
    <dgm:pt modelId="{F86816A5-B216-4B9D-AD9A-7AD77D5BCA89}" type="pres">
      <dgm:prSet presAssocID="{86E6CE8A-B5D5-4E8F-AE41-5C7D7193642C}" presName="parTx" presStyleLbl="revTx" presStyleIdx="3" presStyleCnt="5">
        <dgm:presLayoutVars>
          <dgm:chMax val="0"/>
          <dgm:chPref val="0"/>
        </dgm:presLayoutVars>
      </dgm:prSet>
      <dgm:spPr/>
    </dgm:pt>
    <dgm:pt modelId="{CCE741B4-9B8B-4583-AEEE-CC2BAFF55457}" type="pres">
      <dgm:prSet presAssocID="{CE2094FC-EFE8-443D-B954-5C1C688EB8AC}" presName="sibTrans" presStyleCnt="0"/>
      <dgm:spPr/>
    </dgm:pt>
    <dgm:pt modelId="{E7388886-4C62-4624-A7A1-CDF797112B6D}" type="pres">
      <dgm:prSet presAssocID="{256F846C-CF65-41C6-AA45-5DC2551CCC91}" presName="compNode" presStyleCnt="0"/>
      <dgm:spPr/>
    </dgm:pt>
    <dgm:pt modelId="{F02221FB-B37C-4F65-AD84-44E1FE379DD1}" type="pres">
      <dgm:prSet presAssocID="{256F846C-CF65-41C6-AA45-5DC2551CCC91}" presName="bgRect" presStyleLbl="bgShp" presStyleIdx="4" presStyleCnt="5"/>
      <dgm:spPr/>
    </dgm:pt>
    <dgm:pt modelId="{148503CF-BD20-4601-8058-F546F83E6017}" type="pres">
      <dgm:prSet presAssocID="{256F846C-CF65-41C6-AA45-5DC2551CCC9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k"/>
        </a:ext>
      </dgm:extLst>
    </dgm:pt>
    <dgm:pt modelId="{06108DBE-D6E4-473A-937E-2988181AD35D}" type="pres">
      <dgm:prSet presAssocID="{256F846C-CF65-41C6-AA45-5DC2551CCC91}" presName="spaceRect" presStyleCnt="0"/>
      <dgm:spPr/>
    </dgm:pt>
    <dgm:pt modelId="{7F381805-322C-47E8-A83E-49564FD2673D}" type="pres">
      <dgm:prSet presAssocID="{256F846C-CF65-41C6-AA45-5DC2551CCC91}" presName="parTx" presStyleLbl="revTx" presStyleIdx="4" presStyleCnt="5">
        <dgm:presLayoutVars>
          <dgm:chMax val="0"/>
          <dgm:chPref val="0"/>
        </dgm:presLayoutVars>
      </dgm:prSet>
      <dgm:spPr/>
    </dgm:pt>
  </dgm:ptLst>
  <dgm:cxnLst>
    <dgm:cxn modelId="{E048740E-0BA5-4267-9AD5-EC1E8B761364}" type="presOf" srcId="{B1FE23CB-7736-4776-978F-55F95E836A6C}" destId="{99C110E4-1DDF-4C0A-961E-C4F38A8EB85D}" srcOrd="0" destOrd="0" presId="urn:microsoft.com/office/officeart/2018/2/layout/IconVerticalSolidList"/>
    <dgm:cxn modelId="{7DB9751D-D85B-4B9B-B25F-0A1D7E759E99}" srcId="{B1FE23CB-7736-4776-978F-55F95E836A6C}" destId="{E2CD13B3-A2DD-4E3E-BA00-B64A5553CFCB}" srcOrd="1" destOrd="0" parTransId="{110F170B-C012-4883-AA01-C002CF44BD4D}" sibTransId="{DEAB2FDA-2B85-46F1-B1B3-6FD40954AA80}"/>
    <dgm:cxn modelId="{1E5AAF27-F3AC-40A7-9EED-16F042E104F9}" srcId="{B1FE23CB-7736-4776-978F-55F95E836A6C}" destId="{86E6CE8A-B5D5-4E8F-AE41-5C7D7193642C}" srcOrd="3" destOrd="0" parTransId="{3C0DB5DF-D540-4137-B861-EDF6B1BC228C}" sibTransId="{CE2094FC-EFE8-443D-B954-5C1C688EB8AC}"/>
    <dgm:cxn modelId="{DA957596-2922-41AC-9C6D-F7273B875184}" type="presOf" srcId="{9075CC37-FE8B-4DA9-A95D-480F073631E6}" destId="{A874AD35-4060-4939-8A4F-6A16445E87DF}" srcOrd="0" destOrd="0" presId="urn:microsoft.com/office/officeart/2018/2/layout/IconVerticalSolidList"/>
    <dgm:cxn modelId="{B9488FA6-3184-41ED-ACDB-FE5CC1EE44D2}" type="presOf" srcId="{256F846C-CF65-41C6-AA45-5DC2551CCC91}" destId="{7F381805-322C-47E8-A83E-49564FD2673D}" srcOrd="0" destOrd="0" presId="urn:microsoft.com/office/officeart/2018/2/layout/IconVerticalSolidList"/>
    <dgm:cxn modelId="{ABDC3DA8-F1B3-4665-BB34-2DEE5B91D140}" srcId="{B1FE23CB-7736-4776-978F-55F95E836A6C}" destId="{256F846C-CF65-41C6-AA45-5DC2551CCC91}" srcOrd="4" destOrd="0" parTransId="{45365679-877C-43AF-AF62-20768FF35C79}" sibTransId="{837DF81E-9A36-44AF-A584-A4A62B6A089C}"/>
    <dgm:cxn modelId="{908952B9-7211-4C78-BAC5-A8D7D0279D8E}" type="presOf" srcId="{946C6BEF-4994-46D6-A3B9-B788022A6D11}" destId="{16143A34-F8C3-4AB0-A8BC-25956F5B1214}" srcOrd="0" destOrd="0" presId="urn:microsoft.com/office/officeart/2018/2/layout/IconVerticalSolidList"/>
    <dgm:cxn modelId="{86A4E2CF-D102-4F27-BC02-8AE9DB7A4DA1}" srcId="{B1FE23CB-7736-4776-978F-55F95E836A6C}" destId="{946C6BEF-4994-46D6-A3B9-B788022A6D11}" srcOrd="2" destOrd="0" parTransId="{6BB70D25-8338-476A-8170-460FF2A6361B}" sibTransId="{9C313F1C-4B46-4ED1-97AD-2DFDAADE3F0E}"/>
    <dgm:cxn modelId="{9B97A2F4-6D1A-468F-A920-AF9E27FD480E}" type="presOf" srcId="{86E6CE8A-B5D5-4E8F-AE41-5C7D7193642C}" destId="{F86816A5-B216-4B9D-AD9A-7AD77D5BCA89}" srcOrd="0" destOrd="0" presId="urn:microsoft.com/office/officeart/2018/2/layout/IconVerticalSolidList"/>
    <dgm:cxn modelId="{2F5760F8-EB6C-4B4E-9A3B-23C7BD199F72}" srcId="{B1FE23CB-7736-4776-978F-55F95E836A6C}" destId="{9075CC37-FE8B-4DA9-A95D-480F073631E6}" srcOrd="0" destOrd="0" parTransId="{D8DCF8BB-3C03-4AF7-8CA6-80A3C23B2399}" sibTransId="{DB2D9CC0-27D6-4C0E-9460-38E139C94686}"/>
    <dgm:cxn modelId="{C37E2EFD-F44E-428F-9AAB-01ABB5B64FB1}" type="presOf" srcId="{E2CD13B3-A2DD-4E3E-BA00-B64A5553CFCB}" destId="{61DCFEAA-C7EE-4CA3-8201-F33846EE1F9A}" srcOrd="0" destOrd="0" presId="urn:microsoft.com/office/officeart/2018/2/layout/IconVerticalSolidList"/>
    <dgm:cxn modelId="{93B55A8B-3C98-4E78-9BF8-243CD934A08B}" type="presParOf" srcId="{99C110E4-1DDF-4C0A-961E-C4F38A8EB85D}" destId="{57459C81-B1E5-4262-B2A2-DFB53FC458D9}" srcOrd="0" destOrd="0" presId="urn:microsoft.com/office/officeart/2018/2/layout/IconVerticalSolidList"/>
    <dgm:cxn modelId="{0DC5CEBB-ADFE-4388-8AA1-2D462E6A119B}" type="presParOf" srcId="{57459C81-B1E5-4262-B2A2-DFB53FC458D9}" destId="{214F7057-DF57-47AF-8047-D24AC676E55A}" srcOrd="0" destOrd="0" presId="urn:microsoft.com/office/officeart/2018/2/layout/IconVerticalSolidList"/>
    <dgm:cxn modelId="{E860BC94-06A1-41CE-AFDE-F1AB3997F47D}" type="presParOf" srcId="{57459C81-B1E5-4262-B2A2-DFB53FC458D9}" destId="{B688B877-8679-42A0-AEC7-BA0F0FE4FB11}" srcOrd="1" destOrd="0" presId="urn:microsoft.com/office/officeart/2018/2/layout/IconVerticalSolidList"/>
    <dgm:cxn modelId="{46EB26EF-616A-4B01-A4F9-4AD53AF3D934}" type="presParOf" srcId="{57459C81-B1E5-4262-B2A2-DFB53FC458D9}" destId="{C69CD461-EEA0-48CB-81E0-B3343E99586B}" srcOrd="2" destOrd="0" presId="urn:microsoft.com/office/officeart/2018/2/layout/IconVerticalSolidList"/>
    <dgm:cxn modelId="{1E71272F-918F-4B0E-B200-EE2709838279}" type="presParOf" srcId="{57459C81-B1E5-4262-B2A2-DFB53FC458D9}" destId="{A874AD35-4060-4939-8A4F-6A16445E87DF}" srcOrd="3" destOrd="0" presId="urn:microsoft.com/office/officeart/2018/2/layout/IconVerticalSolidList"/>
    <dgm:cxn modelId="{3CDB8795-7B43-47D7-9F83-D94E8757F9A1}" type="presParOf" srcId="{99C110E4-1DDF-4C0A-961E-C4F38A8EB85D}" destId="{1A072000-A28D-4B22-9268-8FD316F9EC97}" srcOrd="1" destOrd="0" presId="urn:microsoft.com/office/officeart/2018/2/layout/IconVerticalSolidList"/>
    <dgm:cxn modelId="{B7660B1E-55C7-4949-A1F5-33924329692F}" type="presParOf" srcId="{99C110E4-1DDF-4C0A-961E-C4F38A8EB85D}" destId="{062DF3F5-FB70-4731-B13F-259CD20D8235}" srcOrd="2" destOrd="0" presId="urn:microsoft.com/office/officeart/2018/2/layout/IconVerticalSolidList"/>
    <dgm:cxn modelId="{76110D44-75CB-40F1-8557-0B5415CC8FC0}" type="presParOf" srcId="{062DF3F5-FB70-4731-B13F-259CD20D8235}" destId="{9F442BFB-87B9-4FF5-A728-433BE5C9133C}" srcOrd="0" destOrd="0" presId="urn:microsoft.com/office/officeart/2018/2/layout/IconVerticalSolidList"/>
    <dgm:cxn modelId="{9A81BF53-B57D-4543-A227-8468C5912E5B}" type="presParOf" srcId="{062DF3F5-FB70-4731-B13F-259CD20D8235}" destId="{8EA1FC3C-2FFD-4400-9D38-41A98BC33CFD}" srcOrd="1" destOrd="0" presId="urn:microsoft.com/office/officeart/2018/2/layout/IconVerticalSolidList"/>
    <dgm:cxn modelId="{8E8767F0-96FF-4F93-A0C3-1A57C644A0F5}" type="presParOf" srcId="{062DF3F5-FB70-4731-B13F-259CD20D8235}" destId="{60C8385D-B149-4B24-9750-93F9596740B7}" srcOrd="2" destOrd="0" presId="urn:microsoft.com/office/officeart/2018/2/layout/IconVerticalSolidList"/>
    <dgm:cxn modelId="{50172864-9B31-4276-8EFC-A5329C478195}" type="presParOf" srcId="{062DF3F5-FB70-4731-B13F-259CD20D8235}" destId="{61DCFEAA-C7EE-4CA3-8201-F33846EE1F9A}" srcOrd="3" destOrd="0" presId="urn:microsoft.com/office/officeart/2018/2/layout/IconVerticalSolidList"/>
    <dgm:cxn modelId="{196855FD-365C-48E0-9A58-1155942DE3F4}" type="presParOf" srcId="{99C110E4-1DDF-4C0A-961E-C4F38A8EB85D}" destId="{2B0784ED-EF4E-420E-A13C-6B2D2E63755C}" srcOrd="3" destOrd="0" presId="urn:microsoft.com/office/officeart/2018/2/layout/IconVerticalSolidList"/>
    <dgm:cxn modelId="{9C8E640C-5869-4971-9BDF-E48C43D40CA6}" type="presParOf" srcId="{99C110E4-1DDF-4C0A-961E-C4F38A8EB85D}" destId="{B2A09EC8-2AEB-4173-A4B3-6CDA8ABFFDAD}" srcOrd="4" destOrd="0" presId="urn:microsoft.com/office/officeart/2018/2/layout/IconVerticalSolidList"/>
    <dgm:cxn modelId="{21B66083-2BA0-4C1B-9253-D08E37074854}" type="presParOf" srcId="{B2A09EC8-2AEB-4173-A4B3-6CDA8ABFFDAD}" destId="{D3394664-0D43-4906-90C0-97AA755D7364}" srcOrd="0" destOrd="0" presId="urn:microsoft.com/office/officeart/2018/2/layout/IconVerticalSolidList"/>
    <dgm:cxn modelId="{D5A91C47-9E0E-446F-B582-AD68F33CBB55}" type="presParOf" srcId="{B2A09EC8-2AEB-4173-A4B3-6CDA8ABFFDAD}" destId="{B0E9DDA0-0C4C-4D52-80B3-BEE0E741D4A1}" srcOrd="1" destOrd="0" presId="urn:microsoft.com/office/officeart/2018/2/layout/IconVerticalSolidList"/>
    <dgm:cxn modelId="{3C3C6E31-C382-4B15-B687-F8B34277842D}" type="presParOf" srcId="{B2A09EC8-2AEB-4173-A4B3-6CDA8ABFFDAD}" destId="{7892809A-8039-4F4D-B483-EFDFB7373E61}" srcOrd="2" destOrd="0" presId="urn:microsoft.com/office/officeart/2018/2/layout/IconVerticalSolidList"/>
    <dgm:cxn modelId="{49B988DB-D9DD-453D-B832-C6AEE6A871C3}" type="presParOf" srcId="{B2A09EC8-2AEB-4173-A4B3-6CDA8ABFFDAD}" destId="{16143A34-F8C3-4AB0-A8BC-25956F5B1214}" srcOrd="3" destOrd="0" presId="urn:microsoft.com/office/officeart/2018/2/layout/IconVerticalSolidList"/>
    <dgm:cxn modelId="{E89BA99B-D9A6-48AB-932D-2510B8B13C1D}" type="presParOf" srcId="{99C110E4-1DDF-4C0A-961E-C4F38A8EB85D}" destId="{21F4C38F-FA80-4F71-A4E2-C4BADB970DFE}" srcOrd="5" destOrd="0" presId="urn:microsoft.com/office/officeart/2018/2/layout/IconVerticalSolidList"/>
    <dgm:cxn modelId="{7A29D6ED-FF15-40B0-B9FE-0D2F2B2F958C}" type="presParOf" srcId="{99C110E4-1DDF-4C0A-961E-C4F38A8EB85D}" destId="{C4B18946-5CB0-4E2B-A8A4-DD12785E4884}" srcOrd="6" destOrd="0" presId="urn:microsoft.com/office/officeart/2018/2/layout/IconVerticalSolidList"/>
    <dgm:cxn modelId="{226D34DD-5743-4ECB-8F69-0F899B850409}" type="presParOf" srcId="{C4B18946-5CB0-4E2B-A8A4-DD12785E4884}" destId="{B6AB576B-7572-4C9A-A515-EBA527E8F611}" srcOrd="0" destOrd="0" presId="urn:microsoft.com/office/officeart/2018/2/layout/IconVerticalSolidList"/>
    <dgm:cxn modelId="{B3A41838-656C-4FFF-8981-F04B910B1024}" type="presParOf" srcId="{C4B18946-5CB0-4E2B-A8A4-DD12785E4884}" destId="{EDD344A2-EAFF-4D0B-94C7-E966B8A1D271}" srcOrd="1" destOrd="0" presId="urn:microsoft.com/office/officeart/2018/2/layout/IconVerticalSolidList"/>
    <dgm:cxn modelId="{5D8D2A3D-204A-4A96-A96C-2F5008764755}" type="presParOf" srcId="{C4B18946-5CB0-4E2B-A8A4-DD12785E4884}" destId="{A30AD88F-DD96-47FE-8186-77741A49D9A5}" srcOrd="2" destOrd="0" presId="urn:microsoft.com/office/officeart/2018/2/layout/IconVerticalSolidList"/>
    <dgm:cxn modelId="{D826D591-9B35-4756-B6DB-E86640134912}" type="presParOf" srcId="{C4B18946-5CB0-4E2B-A8A4-DD12785E4884}" destId="{F86816A5-B216-4B9D-AD9A-7AD77D5BCA89}" srcOrd="3" destOrd="0" presId="urn:microsoft.com/office/officeart/2018/2/layout/IconVerticalSolidList"/>
    <dgm:cxn modelId="{8F99E549-FA6A-4CC4-8637-0FDFDBF74DEC}" type="presParOf" srcId="{99C110E4-1DDF-4C0A-961E-C4F38A8EB85D}" destId="{CCE741B4-9B8B-4583-AEEE-CC2BAFF55457}" srcOrd="7" destOrd="0" presId="urn:microsoft.com/office/officeart/2018/2/layout/IconVerticalSolidList"/>
    <dgm:cxn modelId="{7812DEAC-D341-4587-BBBD-D9AD1A640E2B}" type="presParOf" srcId="{99C110E4-1DDF-4C0A-961E-C4F38A8EB85D}" destId="{E7388886-4C62-4624-A7A1-CDF797112B6D}" srcOrd="8" destOrd="0" presId="urn:microsoft.com/office/officeart/2018/2/layout/IconVerticalSolidList"/>
    <dgm:cxn modelId="{1B84BF8A-AADE-4170-B651-7BA20E0D9DCC}" type="presParOf" srcId="{E7388886-4C62-4624-A7A1-CDF797112B6D}" destId="{F02221FB-B37C-4F65-AD84-44E1FE379DD1}" srcOrd="0" destOrd="0" presId="urn:microsoft.com/office/officeart/2018/2/layout/IconVerticalSolidList"/>
    <dgm:cxn modelId="{6F98BC59-558C-44B0-856E-AAF0BBABABC4}" type="presParOf" srcId="{E7388886-4C62-4624-A7A1-CDF797112B6D}" destId="{148503CF-BD20-4601-8058-F546F83E6017}" srcOrd="1" destOrd="0" presId="urn:microsoft.com/office/officeart/2018/2/layout/IconVerticalSolidList"/>
    <dgm:cxn modelId="{9FC333C5-8658-4452-8872-C1075472CC6F}" type="presParOf" srcId="{E7388886-4C62-4624-A7A1-CDF797112B6D}" destId="{06108DBE-D6E4-473A-937E-2988181AD35D}" srcOrd="2" destOrd="0" presId="urn:microsoft.com/office/officeart/2018/2/layout/IconVerticalSolidList"/>
    <dgm:cxn modelId="{9E7E6346-D2BE-45C1-A8A1-67969FC1CBE6}" type="presParOf" srcId="{E7388886-4C62-4624-A7A1-CDF797112B6D}" destId="{7F381805-322C-47E8-A83E-49564FD267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86655-808C-4D7C-8E96-8B99A8AE012A}">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D2E9E-6DC2-48B2-9BE6-6C869009B53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Aim for 5-6 PETAL chains</a:t>
          </a:r>
          <a:endParaRPr lang="en-US" sz="2500" kern="1200" dirty="0"/>
        </a:p>
      </dsp:txBody>
      <dsp:txXfrm>
        <a:off x="0" y="2703"/>
        <a:ext cx="6900512" cy="921789"/>
      </dsp:txXfrm>
    </dsp:sp>
    <dsp:sp modelId="{E91CBC05-D1D9-4F00-B6FD-14BDD1DCC7E6}">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1BC2D-8723-45AD-9212-BBBB3D08DD61}">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Cover the development of his character from the beginning of the play until the end</a:t>
          </a:r>
          <a:endParaRPr lang="en-US" sz="2500" kern="1200"/>
        </a:p>
      </dsp:txBody>
      <dsp:txXfrm>
        <a:off x="0" y="924492"/>
        <a:ext cx="6900512" cy="921789"/>
      </dsp:txXfrm>
    </dsp:sp>
    <dsp:sp modelId="{E45664CA-9786-4C68-B922-E716A8F719C6}">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20B82-2CC7-4729-B38C-63599DD5CCC3}">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ZOOM analysis</a:t>
          </a:r>
          <a:endParaRPr lang="en-US" sz="2500" kern="1200"/>
        </a:p>
      </dsp:txBody>
      <dsp:txXfrm>
        <a:off x="0" y="1846281"/>
        <a:ext cx="6900512" cy="921789"/>
      </dsp:txXfrm>
    </dsp:sp>
    <dsp:sp modelId="{8ECB3480-C92B-497D-8283-61E9E40EE9D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0781C-4940-430F-A943-56DA57FE4A1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Identify Shakespeare’s writing techniques and explain their effects</a:t>
          </a:r>
          <a:endParaRPr lang="en-US" sz="2500" kern="1200"/>
        </a:p>
      </dsp:txBody>
      <dsp:txXfrm>
        <a:off x="0" y="2768070"/>
        <a:ext cx="6900512" cy="921789"/>
      </dsp:txXfrm>
    </dsp:sp>
    <dsp:sp modelId="{93160D97-2F61-4538-A894-85E90DD30713}">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EF1DA-B215-474F-9805-111DE5A8582A}">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Shakespearean tragedy- can you link 2-3 points to Macbeth’s character?</a:t>
          </a:r>
          <a:endParaRPr lang="en-US" sz="2500" kern="1200" dirty="0"/>
        </a:p>
      </dsp:txBody>
      <dsp:txXfrm>
        <a:off x="0" y="3689859"/>
        <a:ext cx="6900512" cy="921789"/>
      </dsp:txXfrm>
    </dsp:sp>
    <dsp:sp modelId="{A313DA58-6F2B-4310-B572-3A269AE2A3B6}">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23332-27A1-42C8-B4C0-23258A7B0C20}">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Proofread and double check your work carefully</a:t>
          </a:r>
          <a:endParaRPr lang="en-US" sz="2500" kern="1200"/>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EA60F-7C3A-44FD-87CB-54106989549E}">
      <dsp:nvSpPr>
        <dsp:cNvPr id="0" name=""/>
        <dsp:cNvSpPr/>
      </dsp:nvSpPr>
      <dsp:spPr>
        <a:xfrm>
          <a:off x="0" y="226606"/>
          <a:ext cx="626364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Start</a:t>
          </a:r>
          <a:endParaRPr lang="en-US" sz="6500" kern="1200"/>
        </a:p>
      </dsp:txBody>
      <dsp:txXfrm>
        <a:off x="76105" y="302711"/>
        <a:ext cx="6111430" cy="1406815"/>
      </dsp:txXfrm>
    </dsp:sp>
    <dsp:sp modelId="{586CAB69-5C4F-45AA-B030-FD2A953DD19A}">
      <dsp:nvSpPr>
        <dsp:cNvPr id="0" name=""/>
        <dsp:cNvSpPr/>
      </dsp:nvSpPr>
      <dsp:spPr>
        <a:xfrm>
          <a:off x="0" y="1972831"/>
          <a:ext cx="6263640" cy="1559025"/>
        </a:xfrm>
        <a:prstGeom prst="roundRect">
          <a:avLst/>
        </a:prstGeom>
        <a:solidFill>
          <a:schemeClr val="accent5">
            <a:hueOff val="371392"/>
            <a:satOff val="10150"/>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Middle </a:t>
          </a:r>
          <a:endParaRPr lang="en-US" sz="6500" kern="1200"/>
        </a:p>
      </dsp:txBody>
      <dsp:txXfrm>
        <a:off x="76105" y="2048936"/>
        <a:ext cx="6111430" cy="1406815"/>
      </dsp:txXfrm>
    </dsp:sp>
    <dsp:sp modelId="{095A255A-D3C7-4DAD-BFF6-BD1B013286F6}">
      <dsp:nvSpPr>
        <dsp:cNvPr id="0" name=""/>
        <dsp:cNvSpPr/>
      </dsp:nvSpPr>
      <dsp:spPr>
        <a:xfrm>
          <a:off x="0" y="3719056"/>
          <a:ext cx="6263640" cy="1559025"/>
        </a:xfrm>
        <a:prstGeom prst="roundRect">
          <a:avLst/>
        </a:prstGeom>
        <a:solidFill>
          <a:schemeClr val="accent5">
            <a:hueOff val="742785"/>
            <a:satOff val="20301"/>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End</a:t>
          </a:r>
          <a:endParaRPr lang="en-US" sz="6500" kern="1200"/>
        </a:p>
      </dsp:txBody>
      <dsp:txXfrm>
        <a:off x="76105" y="3795161"/>
        <a:ext cx="6111430"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DB0CA-5CFA-43F0-B29B-A8649E447E1D}">
      <dsp:nvSpPr>
        <dsp:cNvPr id="0" name=""/>
        <dsp:cNvSpPr/>
      </dsp:nvSpPr>
      <dsp:spPr>
        <a:xfrm>
          <a:off x="0" y="632"/>
          <a:ext cx="6493677" cy="21411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At the start of the play</a:t>
          </a:r>
          <a:r>
            <a:rPr lang="en-GB" sz="3000" kern="1200" dirty="0">
              <a:latin typeface="Calibri Light" panose="020F0302020204030204"/>
            </a:rPr>
            <a:t>, Macbeth</a:t>
          </a:r>
          <a:r>
            <a:rPr lang="en-GB" sz="3000" kern="1200" dirty="0"/>
            <a:t> is presented as a 'brave' warrior who is loyal to his </a:t>
          </a:r>
          <a:r>
            <a:rPr lang="en-GB" sz="3000" kern="1200" dirty="0">
              <a:latin typeface="Calibri Light" panose="020F0302020204030204"/>
            </a:rPr>
            <a:t>king-he doesn't seem to want more power than he has</a:t>
          </a:r>
          <a:endParaRPr lang="en-US" sz="3000" kern="1200" dirty="0"/>
        </a:p>
      </dsp:txBody>
      <dsp:txXfrm>
        <a:off x="104520" y="105152"/>
        <a:ext cx="6284637" cy="1932060"/>
      </dsp:txXfrm>
    </dsp:sp>
    <dsp:sp modelId="{F084853B-2029-4F2D-8C26-B9CF04EA2240}">
      <dsp:nvSpPr>
        <dsp:cNvPr id="0" name=""/>
        <dsp:cNvSpPr/>
      </dsp:nvSpPr>
      <dsp:spPr>
        <a:xfrm>
          <a:off x="0" y="2228132"/>
          <a:ext cx="6493677" cy="2141100"/>
        </a:xfrm>
        <a:prstGeom prst="roundRect">
          <a:avLst/>
        </a:prstGeom>
        <a:solidFill>
          <a:schemeClr val="accent1">
            <a:shade val="50000"/>
            <a:hueOff val="-347674"/>
            <a:satOff val="-40255"/>
            <a:lumOff val="344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In the middle of the play Macbeth has</a:t>
          </a:r>
          <a:r>
            <a:rPr lang="en-GB" sz="3000" kern="1200" dirty="0">
              <a:latin typeface="Calibri Light" panose="020F0302020204030204"/>
            </a:rPr>
            <a:t> been manipulated by Lady Macbeth,</a:t>
          </a:r>
          <a:r>
            <a:rPr lang="en-GB" sz="3000" kern="1200" dirty="0"/>
            <a:t> </a:t>
          </a:r>
          <a:r>
            <a:rPr lang="en-GB" sz="3000" kern="1200" dirty="0">
              <a:latin typeface="Calibri Light" panose="020F0302020204030204"/>
            </a:rPr>
            <a:t>has </a:t>
          </a:r>
          <a:r>
            <a:rPr lang="en-GB" sz="3000" kern="1200" dirty="0"/>
            <a:t>killed the king and trusts no one</a:t>
          </a:r>
          <a:endParaRPr lang="en-US" sz="3000" kern="1200" dirty="0"/>
        </a:p>
      </dsp:txBody>
      <dsp:txXfrm>
        <a:off x="104520" y="2332652"/>
        <a:ext cx="6284637" cy="1932060"/>
      </dsp:txXfrm>
    </dsp:sp>
    <dsp:sp modelId="{3EB06BF5-C155-4BF2-81C2-26AD2D20CCDE}">
      <dsp:nvSpPr>
        <dsp:cNvPr id="0" name=""/>
        <dsp:cNvSpPr/>
      </dsp:nvSpPr>
      <dsp:spPr>
        <a:xfrm>
          <a:off x="0" y="4455633"/>
          <a:ext cx="6493677" cy="2141100"/>
        </a:xfrm>
        <a:prstGeom prst="roundRect">
          <a:avLst/>
        </a:prstGeom>
        <a:solidFill>
          <a:schemeClr val="accent1">
            <a:shade val="50000"/>
            <a:hueOff val="-347674"/>
            <a:satOff val="-40255"/>
            <a:lumOff val="344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By the end of the play, Macbeth has been transformed into a vicious, blood-thirsty tyrant who will stop at nothing to keep his crown</a:t>
          </a:r>
          <a:endParaRPr lang="en-US" sz="3000" kern="1200" dirty="0"/>
        </a:p>
      </dsp:txBody>
      <dsp:txXfrm>
        <a:off x="104520" y="4560153"/>
        <a:ext cx="6284637" cy="1932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60F6D-4E74-41E7-9581-844EF42C71DB}">
      <dsp:nvSpPr>
        <dsp:cNvPr id="0" name=""/>
        <dsp:cNvSpPr/>
      </dsp:nvSpPr>
      <dsp:spPr>
        <a:xfrm>
          <a:off x="0" y="16290"/>
          <a:ext cx="7140658" cy="2145158"/>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Macbeth the warrior…</a:t>
          </a:r>
          <a:endParaRPr lang="en-US" sz="5400" kern="1200" dirty="0"/>
        </a:p>
      </dsp:txBody>
      <dsp:txXfrm>
        <a:off x="104718" y="121008"/>
        <a:ext cx="6931222" cy="1935722"/>
      </dsp:txXfrm>
    </dsp:sp>
    <dsp:sp modelId="{1B15B302-2F2F-4235-8C7C-91DB2842B9D4}">
      <dsp:nvSpPr>
        <dsp:cNvPr id="0" name=""/>
        <dsp:cNvSpPr/>
      </dsp:nvSpPr>
      <dsp:spPr>
        <a:xfrm>
          <a:off x="0" y="2316968"/>
          <a:ext cx="7140658" cy="2145158"/>
        </a:xfrm>
        <a:prstGeom prst="roundRect">
          <a:avLst/>
        </a:prstGeom>
        <a:solidFill>
          <a:schemeClr val="accent1">
            <a:shade val="50000"/>
            <a:hueOff val="-347674"/>
            <a:satOff val="-40255"/>
            <a:lumOff val="344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Macbeth meets the witches…</a:t>
          </a:r>
          <a:endParaRPr lang="en-US" sz="5400" kern="1200" dirty="0"/>
        </a:p>
      </dsp:txBody>
      <dsp:txXfrm>
        <a:off x="104718" y="2421686"/>
        <a:ext cx="6931222" cy="1935722"/>
      </dsp:txXfrm>
    </dsp:sp>
    <dsp:sp modelId="{A87C27DF-E158-4C15-BE2C-7713D58C623B}">
      <dsp:nvSpPr>
        <dsp:cNvPr id="0" name=""/>
        <dsp:cNvSpPr/>
      </dsp:nvSpPr>
      <dsp:spPr>
        <a:xfrm>
          <a:off x="0" y="4617647"/>
          <a:ext cx="7140658" cy="2145158"/>
        </a:xfrm>
        <a:prstGeom prst="roundRect">
          <a:avLst/>
        </a:prstGeom>
        <a:solidFill>
          <a:schemeClr val="accent1">
            <a:shade val="50000"/>
            <a:hueOff val="-347674"/>
            <a:satOff val="-40255"/>
            <a:lumOff val="344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Macbeth wants to be king</a:t>
          </a:r>
          <a:r>
            <a:rPr lang="en-GB" sz="5400" kern="1200" dirty="0">
              <a:latin typeface="Calibri Light" panose="020F0302020204030204"/>
            </a:rPr>
            <a:t>...?</a:t>
          </a:r>
          <a:endParaRPr lang="en-US" sz="5400" kern="1200" dirty="0"/>
        </a:p>
      </dsp:txBody>
      <dsp:txXfrm>
        <a:off x="104718" y="4722365"/>
        <a:ext cx="6931222" cy="193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F7057-DF57-47AF-8047-D24AC676E55A}">
      <dsp:nvSpPr>
        <dsp:cNvPr id="0" name=""/>
        <dsp:cNvSpPr/>
      </dsp:nvSpPr>
      <dsp:spPr>
        <a:xfrm>
          <a:off x="0" y="4450"/>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8B877-8679-42A0-AEC7-BA0F0FE4FB11}">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74AD35-4060-4939-8A4F-6A16445E87DF}">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GB" sz="1900" kern="1200"/>
            <a:t>•Point-</a:t>
          </a:r>
          <a:endParaRPr lang="en-US" sz="1900" kern="1200"/>
        </a:p>
      </dsp:txBody>
      <dsp:txXfrm>
        <a:off x="1094903" y="4450"/>
        <a:ext cx="5022432" cy="947968"/>
      </dsp:txXfrm>
    </dsp:sp>
    <dsp:sp modelId="{9F442BFB-87B9-4FF5-A728-433BE5C9133C}">
      <dsp:nvSpPr>
        <dsp:cNvPr id="0" name=""/>
        <dsp:cNvSpPr/>
      </dsp:nvSpPr>
      <dsp:spPr>
        <a:xfrm>
          <a:off x="0" y="118941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1FC3C-2FFD-4400-9D38-41A98BC33CFD}">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CFEAA-C7EE-4CA3-8201-F33846EE1F9A}">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GB" sz="1900" kern="1200"/>
            <a:t>•Evidence- </a:t>
          </a:r>
          <a:endParaRPr lang="en-US" sz="1900" kern="1200"/>
        </a:p>
      </dsp:txBody>
      <dsp:txXfrm>
        <a:off x="1094903" y="1189411"/>
        <a:ext cx="5022432" cy="947968"/>
      </dsp:txXfrm>
    </dsp:sp>
    <dsp:sp modelId="{D3394664-0D43-4906-90C0-97AA755D7364}">
      <dsp:nvSpPr>
        <dsp:cNvPr id="0" name=""/>
        <dsp:cNvSpPr/>
      </dsp:nvSpPr>
      <dsp:spPr>
        <a:xfrm>
          <a:off x="0" y="237437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9DDA0-0C4C-4D52-80B3-BEE0E741D4A1}">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43A34-F8C3-4AB0-A8BC-25956F5B1214}">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GB" sz="1900" kern="1200"/>
            <a:t>•Technique-</a:t>
          </a:r>
          <a:endParaRPr lang="en-US" sz="1900" kern="1200"/>
        </a:p>
      </dsp:txBody>
      <dsp:txXfrm>
        <a:off x="1094903" y="2374371"/>
        <a:ext cx="5022432" cy="947968"/>
      </dsp:txXfrm>
    </dsp:sp>
    <dsp:sp modelId="{B6AB576B-7572-4C9A-A515-EBA527E8F611}">
      <dsp:nvSpPr>
        <dsp:cNvPr id="0" name=""/>
        <dsp:cNvSpPr/>
      </dsp:nvSpPr>
      <dsp:spPr>
        <a:xfrm>
          <a:off x="0" y="355933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344A2-EAFF-4D0B-94C7-E966B8A1D271}">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816A5-B216-4B9D-AD9A-7AD77D5BCA89}">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GB" sz="1900" kern="1200" dirty="0"/>
            <a:t>•Analyse-meaning, zoom, effect on the audience </a:t>
          </a:r>
          <a:endParaRPr lang="en-US" sz="1900" kern="1200" dirty="0"/>
        </a:p>
      </dsp:txBody>
      <dsp:txXfrm>
        <a:off x="1094903" y="3559332"/>
        <a:ext cx="5022432" cy="947968"/>
      </dsp:txXfrm>
    </dsp:sp>
    <dsp:sp modelId="{F02221FB-B37C-4F65-AD84-44E1FE379DD1}">
      <dsp:nvSpPr>
        <dsp:cNvPr id="0" name=""/>
        <dsp:cNvSpPr/>
      </dsp:nvSpPr>
      <dsp:spPr>
        <a:xfrm>
          <a:off x="0" y="474429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503CF-BD20-4601-8058-F546F83E6017}">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381805-322C-47E8-A83E-49564FD2673D}">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GB" sz="1900" kern="1200"/>
            <a:t>•Link- </a:t>
          </a:r>
          <a:endParaRPr lang="en-US" sz="1900" kern="1200"/>
        </a:p>
      </dsp:txBody>
      <dsp:txXfrm>
        <a:off x="1094903" y="4744292"/>
        <a:ext cx="5022432" cy="9479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5302E4-DF30-8B47-9C9C-F1DEE2037DC7}"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3576019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302E4-DF30-8B47-9C9C-F1DEE2037DC7}"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73026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302E4-DF30-8B47-9C9C-F1DEE2037DC7}"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170224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302E4-DF30-8B47-9C9C-F1DEE2037DC7}"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197393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302E4-DF30-8B47-9C9C-F1DEE2037DC7}"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307922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5302E4-DF30-8B47-9C9C-F1DEE2037DC7}"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131315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302E4-DF30-8B47-9C9C-F1DEE2037DC7}"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271672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5302E4-DF30-8B47-9C9C-F1DEE2037DC7}"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184585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5302E4-DF30-8B47-9C9C-F1DEE2037DC7}"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64744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302E4-DF30-8B47-9C9C-F1DEE2037DC7}"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332309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302E4-DF30-8B47-9C9C-F1DEE2037DC7}"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53F3D-962A-4741-B2B2-60375736D702}" type="slidenum">
              <a:rPr lang="en-GB" smtClean="0"/>
              <a:t>‹#›</a:t>
            </a:fld>
            <a:endParaRPr lang="en-GB"/>
          </a:p>
        </p:txBody>
      </p:sp>
    </p:spTree>
    <p:extLst>
      <p:ext uri="{BB962C8B-B14F-4D97-AF65-F5344CB8AC3E}">
        <p14:creationId xmlns:p14="http://schemas.microsoft.com/office/powerpoint/2010/main" val="151208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302E4-DF30-8B47-9C9C-F1DEE2037DC7}" type="datetimeFigureOut">
              <a:rPr lang="en-GB" smtClean="0"/>
              <a:t>18/04/2024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53F3D-962A-4741-B2B2-60375736D702}" type="slidenum">
              <a:rPr lang="en-GB" smtClean="0"/>
              <a:t>‹#›</a:t>
            </a:fld>
            <a:endParaRPr lang="en-GB"/>
          </a:p>
        </p:txBody>
      </p:sp>
    </p:spTree>
    <p:extLst>
      <p:ext uri="{BB962C8B-B14F-4D97-AF65-F5344CB8AC3E}">
        <p14:creationId xmlns:p14="http://schemas.microsoft.com/office/powerpoint/2010/main" val="795600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 outdoor, day&#10;&#10;Description automatically generated">
            <a:extLst>
              <a:ext uri="{FF2B5EF4-FFF2-40B4-BE49-F238E27FC236}">
                <a16:creationId xmlns:a16="http://schemas.microsoft.com/office/drawing/2014/main" id="{4E4F4B82-1F74-43FB-B286-9C7267282FC9}"/>
              </a:ext>
            </a:extLst>
          </p:cNvPr>
          <p:cNvPicPr>
            <a:picLocks noChangeAspect="1"/>
          </p:cNvPicPr>
          <p:nvPr/>
        </p:nvPicPr>
        <p:blipFill rotWithShape="1">
          <a:blip r:embed="rId2"/>
          <a:srcRect t="23874" r="2" b="13181"/>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4" name="Picture 4" descr="A picture containing text&#10;&#10;Description automatically generated">
            <a:extLst>
              <a:ext uri="{FF2B5EF4-FFF2-40B4-BE49-F238E27FC236}">
                <a16:creationId xmlns:a16="http://schemas.microsoft.com/office/drawing/2014/main" id="{630DA778-98F8-43BA-9836-D6D8AF15BC2D}"/>
              </a:ext>
            </a:extLst>
          </p:cNvPr>
          <p:cNvPicPr>
            <a:picLocks noChangeAspect="1"/>
          </p:cNvPicPr>
          <p:nvPr/>
        </p:nvPicPr>
        <p:blipFill rotWithShape="1">
          <a:blip r:embed="rId3"/>
          <a:srcRect l="10617" r="23834" b="1"/>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 name="Picture 5" descr="A picture containing text, outdoor, ocean floor&#10;&#10;Description automatically generated">
            <a:extLst>
              <a:ext uri="{FF2B5EF4-FFF2-40B4-BE49-F238E27FC236}">
                <a16:creationId xmlns:a16="http://schemas.microsoft.com/office/drawing/2014/main" id="{DAF2D61B-9CF8-402A-A83F-B4A546E2DDEB}"/>
              </a:ext>
            </a:extLst>
          </p:cNvPr>
          <p:cNvPicPr>
            <a:picLocks noChangeAspect="1"/>
          </p:cNvPicPr>
          <p:nvPr/>
        </p:nvPicPr>
        <p:blipFill rotWithShape="1">
          <a:blip r:embed="rId4"/>
          <a:srcRect t="20702" r="1" b="13133"/>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p:cNvSpPr>
            <a:spLocks noGrp="1"/>
          </p:cNvSpPr>
          <p:nvPr>
            <p:ph type="ctrTitle"/>
          </p:nvPr>
        </p:nvSpPr>
        <p:spPr>
          <a:xfrm>
            <a:off x="6343650" y="3996130"/>
            <a:ext cx="5505814" cy="1576910"/>
          </a:xfrm>
        </p:spPr>
        <p:txBody>
          <a:bodyPr anchor="b">
            <a:normAutofit/>
          </a:bodyPr>
          <a:lstStyle/>
          <a:p>
            <a:pPr algn="l"/>
            <a:r>
              <a:rPr lang="en-GB" sz="4400" dirty="0">
                <a:cs typeface="Calibri Light"/>
              </a:rPr>
              <a:t>Macbeth MT Feedback</a:t>
            </a:r>
            <a:endParaRPr lang="en-GB" sz="4400" dirty="0"/>
          </a:p>
        </p:txBody>
      </p:sp>
      <p:sp>
        <p:nvSpPr>
          <p:cNvPr id="3" name="Subtitle 2"/>
          <p:cNvSpPr>
            <a:spLocks noGrp="1"/>
          </p:cNvSpPr>
          <p:nvPr>
            <p:ph type="subTitle" idx="1"/>
          </p:nvPr>
        </p:nvSpPr>
        <p:spPr>
          <a:xfrm>
            <a:off x="6343650" y="5638800"/>
            <a:ext cx="5505814" cy="646785"/>
          </a:xfrm>
        </p:spPr>
        <p:txBody>
          <a:bodyPr vert="horz" lIns="91440" tIns="45720" rIns="91440" bIns="45720" rtlCol="0">
            <a:normAutofit/>
          </a:bodyPr>
          <a:lstStyle/>
          <a:p>
            <a:pPr algn="l"/>
            <a:r>
              <a:rPr lang="en-GB" dirty="0">
                <a:cs typeface="Calibri"/>
              </a:rPr>
              <a:t>By William Shakespeare</a:t>
            </a:r>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09D4-019B-4A33-94B3-4AEE2F72E718}"/>
              </a:ext>
            </a:extLst>
          </p:cNvPr>
          <p:cNvSpPr>
            <a:spLocks noGrp="1"/>
          </p:cNvSpPr>
          <p:nvPr>
            <p:ph type="title"/>
          </p:nvPr>
        </p:nvSpPr>
        <p:spPr/>
        <p:txBody>
          <a:bodyPr>
            <a:normAutofit fontScale="90000"/>
          </a:bodyPr>
          <a:lstStyle/>
          <a:p>
            <a:r>
              <a:rPr lang="en-GB" dirty="0"/>
              <a:t>Point: 1 </a:t>
            </a:r>
            <a:br>
              <a:rPr lang="en-GB" dirty="0"/>
            </a:br>
            <a:r>
              <a:rPr lang="en-GB" dirty="0"/>
              <a:t>At the start of the play, Macbeth is seen as </a:t>
            </a:r>
            <a:r>
              <a:rPr lang="en-GB" dirty="0">
                <a:solidFill>
                  <a:srgbClr val="C00000"/>
                </a:solidFill>
              </a:rPr>
              <a:t>respected and fierce warrior</a:t>
            </a:r>
            <a:r>
              <a:rPr lang="en-GB" dirty="0"/>
              <a:t>…</a:t>
            </a:r>
          </a:p>
        </p:txBody>
      </p:sp>
      <p:sp>
        <p:nvSpPr>
          <p:cNvPr id="3" name="Content Placeholder 2">
            <a:extLst>
              <a:ext uri="{FF2B5EF4-FFF2-40B4-BE49-F238E27FC236}">
                <a16:creationId xmlns:a16="http://schemas.microsoft.com/office/drawing/2014/main" id="{5420674F-45BA-448C-8BB4-C0A8706B0F63}"/>
              </a:ext>
            </a:extLst>
          </p:cNvPr>
          <p:cNvSpPr>
            <a:spLocks noGrp="1"/>
          </p:cNvSpPr>
          <p:nvPr>
            <p:ph idx="1"/>
          </p:nvPr>
        </p:nvSpPr>
        <p:spPr>
          <a:xfrm>
            <a:off x="2165195" y="3560917"/>
            <a:ext cx="10515600" cy="3121529"/>
          </a:xfrm>
        </p:spPr>
        <p:txBody>
          <a:bodyPr/>
          <a:lstStyle/>
          <a:p>
            <a:pPr marL="0" indent="0">
              <a:buNone/>
            </a:pP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a:t>
            </a:r>
            <a:r>
              <a:rPr lang="en-GB" sz="24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brave </a:t>
            </a: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Macbeth--well he deserves that name’-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b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Thought Bubble: Cloud 3">
            <a:extLst>
              <a:ext uri="{FF2B5EF4-FFF2-40B4-BE49-F238E27FC236}">
                <a16:creationId xmlns:a16="http://schemas.microsoft.com/office/drawing/2014/main" id="{0E112FA0-B9A2-4160-A18B-1FCBD6572368}"/>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B011572B-41BC-4AF6-A35E-5F20D9A59AA8}"/>
              </a:ext>
            </a:extLst>
          </p:cNvPr>
          <p:cNvSpPr/>
          <p:nvPr/>
        </p:nvSpPr>
        <p:spPr>
          <a:xfrm>
            <a:off x="2165195" y="4180699"/>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D064612C-045B-43A5-86A7-F606A8C07FA8}"/>
              </a:ext>
            </a:extLst>
          </p:cNvPr>
          <p:cNvSpPr/>
          <p:nvPr/>
        </p:nvSpPr>
        <p:spPr>
          <a:xfrm>
            <a:off x="616687" y="2169041"/>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12013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76D2-D82C-4065-89A0-C161D278D1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7AFE20-66B5-4BFB-8E87-BE008F259C15}"/>
              </a:ext>
            </a:extLst>
          </p:cNvPr>
          <p:cNvSpPr>
            <a:spLocks noGrp="1"/>
          </p:cNvSpPr>
          <p:nvPr>
            <p:ph idx="1"/>
          </p:nvPr>
        </p:nvSpPr>
        <p:spPr/>
        <p:txBody>
          <a:bodyPr/>
          <a:lstStyle/>
          <a:p>
            <a:pPr marL="0" indent="0">
              <a:buNone/>
            </a:pPr>
            <a:r>
              <a:rPr lang="en-GB" sz="2600" dirty="0">
                <a:effectLst/>
                <a:latin typeface="Arial" panose="020B0604020202020204" pitchFamily="34" charset="0"/>
                <a:ea typeface="Calibri" panose="020F0502020204030204" pitchFamily="34" charset="0"/>
                <a:cs typeface="Times New Roman" panose="02020603050405020304" pitchFamily="18" charset="0"/>
              </a:rPr>
              <a:t>In the exposition, Macbeth is presented as a brave warrior. Macbeth is described to King Duncan as “brave Macbeth… well he deserves that name…”. This tells us that Macbeth has fought without fear for Scotland and that nothing has phased him. The use of the adjective “brave” tells us that he perhaps has the reputation of being completely fearless. We are impressed by Macbeth’s loyalty to his country and his King.</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77925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0884-098C-4154-87E8-4974DDDDF308}"/>
              </a:ext>
            </a:extLst>
          </p:cNvPr>
          <p:cNvSpPr>
            <a:spLocks noGrp="1"/>
          </p:cNvSpPr>
          <p:nvPr>
            <p:ph type="title"/>
          </p:nvPr>
        </p:nvSpPr>
        <p:spPr/>
        <p:txBody>
          <a:bodyPr>
            <a:normAutofit fontScale="90000"/>
          </a:bodyPr>
          <a:lstStyle/>
          <a:p>
            <a:r>
              <a:rPr lang="en-GB" dirty="0"/>
              <a:t>Point 2:</a:t>
            </a:r>
            <a:br>
              <a:rPr lang="en-GB" dirty="0"/>
            </a:br>
            <a:r>
              <a:rPr lang="en-GB" dirty="0"/>
              <a:t>When Macbeth meets the witches, who tell him he is to be king, </a:t>
            </a:r>
            <a:r>
              <a:rPr lang="en-GB" dirty="0">
                <a:solidFill>
                  <a:srgbClr val="C00000"/>
                </a:solidFill>
              </a:rPr>
              <a:t>he is tempted by the power</a:t>
            </a:r>
            <a:r>
              <a:rPr lang="en-GB" dirty="0"/>
              <a:t>. </a:t>
            </a:r>
          </a:p>
        </p:txBody>
      </p:sp>
      <p:sp>
        <p:nvSpPr>
          <p:cNvPr id="3" name="Content Placeholder 2">
            <a:extLst>
              <a:ext uri="{FF2B5EF4-FFF2-40B4-BE49-F238E27FC236}">
                <a16:creationId xmlns:a16="http://schemas.microsoft.com/office/drawing/2014/main" id="{FE5DCBE9-9EF1-42E8-86A9-B1B12643E87A}"/>
              </a:ext>
            </a:extLst>
          </p:cNvPr>
          <p:cNvSpPr>
            <a:spLocks noGrp="1"/>
          </p:cNvSpPr>
          <p:nvPr>
            <p:ph idx="1"/>
          </p:nvPr>
        </p:nvSpPr>
        <p:spPr>
          <a:xfrm>
            <a:off x="2408664" y="3429000"/>
            <a:ext cx="9101254" cy="2747962"/>
          </a:xfrm>
        </p:spPr>
        <p:txBody>
          <a:bodyPr/>
          <a:lstStyle/>
          <a:p>
            <a:pPr marL="0" indent="0">
              <a:buNone/>
            </a:pPr>
            <a:r>
              <a:rPr lang="en-GB" dirty="0">
                <a:solidFill>
                  <a:srgbClr val="FF0000"/>
                </a:solidFill>
              </a:rPr>
              <a:t>“what </a:t>
            </a:r>
            <a:r>
              <a:rPr lang="en-GB" u="sng" dirty="0">
                <a:solidFill>
                  <a:srgbClr val="FF0000"/>
                </a:solidFill>
              </a:rPr>
              <a:t>greatness</a:t>
            </a:r>
            <a:r>
              <a:rPr lang="en-GB" dirty="0">
                <a:solidFill>
                  <a:srgbClr val="FF0000"/>
                </a:solidFill>
              </a:rPr>
              <a:t> is promised thee”</a:t>
            </a:r>
          </a:p>
        </p:txBody>
      </p:sp>
      <p:sp>
        <p:nvSpPr>
          <p:cNvPr id="4" name="Thought Bubble: Cloud 3">
            <a:extLst>
              <a:ext uri="{FF2B5EF4-FFF2-40B4-BE49-F238E27FC236}">
                <a16:creationId xmlns:a16="http://schemas.microsoft.com/office/drawing/2014/main" id="{FE4507B4-A89F-4DDA-88A6-508AD36F56C0}"/>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EC66602C-EE33-4874-BB19-F49CC1A746FC}"/>
              </a:ext>
            </a:extLst>
          </p:cNvPr>
          <p:cNvSpPr/>
          <p:nvPr/>
        </p:nvSpPr>
        <p:spPr>
          <a:xfrm>
            <a:off x="3228450" y="3861999"/>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7" name="Speech Bubble: Rectangle with Corners Rounded 6">
            <a:extLst>
              <a:ext uri="{FF2B5EF4-FFF2-40B4-BE49-F238E27FC236}">
                <a16:creationId xmlns:a16="http://schemas.microsoft.com/office/drawing/2014/main" id="{1770BB65-EACF-4B24-A4A2-68F0EC531907}"/>
              </a:ext>
            </a:extLst>
          </p:cNvPr>
          <p:cNvSpPr/>
          <p:nvPr/>
        </p:nvSpPr>
        <p:spPr>
          <a:xfrm>
            <a:off x="170684" y="1897062"/>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188242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F4B6-5B1F-4466-8B01-262FDDD15DB6}"/>
              </a:ext>
            </a:extLst>
          </p:cNvPr>
          <p:cNvSpPr>
            <a:spLocks noGrp="1"/>
          </p:cNvSpPr>
          <p:nvPr>
            <p:ph type="title"/>
          </p:nvPr>
        </p:nvSpPr>
        <p:spPr/>
        <p:txBody>
          <a:bodyPr>
            <a:normAutofit fontScale="90000"/>
          </a:bodyPr>
          <a:lstStyle/>
          <a:p>
            <a:r>
              <a:rPr lang="en-GB" dirty="0"/>
              <a:t>Point 3:</a:t>
            </a:r>
            <a:br>
              <a:rPr lang="en-GB" dirty="0"/>
            </a:br>
            <a:r>
              <a:rPr lang="en-GB" dirty="0"/>
              <a:t>Upon telling Lady Macbeth, he is </a:t>
            </a:r>
            <a:r>
              <a:rPr lang="en-GB" dirty="0">
                <a:solidFill>
                  <a:srgbClr val="C00000"/>
                </a:solidFill>
              </a:rPr>
              <a:t>manipulated</a:t>
            </a:r>
            <a:r>
              <a:rPr lang="en-GB" dirty="0"/>
              <a:t> her.</a:t>
            </a:r>
          </a:p>
        </p:txBody>
      </p:sp>
      <p:sp>
        <p:nvSpPr>
          <p:cNvPr id="3" name="Content Placeholder 2">
            <a:extLst>
              <a:ext uri="{FF2B5EF4-FFF2-40B4-BE49-F238E27FC236}">
                <a16:creationId xmlns:a16="http://schemas.microsoft.com/office/drawing/2014/main" id="{460CE7D6-0A54-415D-9187-0F17AA8AD72A}"/>
              </a:ext>
            </a:extLst>
          </p:cNvPr>
          <p:cNvSpPr>
            <a:spLocks noGrp="1"/>
          </p:cNvSpPr>
          <p:nvPr>
            <p:ph idx="1"/>
          </p:nvPr>
        </p:nvSpPr>
        <p:spPr>
          <a:xfrm>
            <a:off x="1192315" y="3571255"/>
            <a:ext cx="10515600" cy="3991324"/>
          </a:xfrm>
        </p:spPr>
        <p:txBody>
          <a:bodyPr>
            <a:normAutofit/>
          </a:bodyPr>
          <a:lstStyle/>
          <a:p>
            <a:pPr marL="0" indent="0">
              <a:buNone/>
            </a:pPr>
            <a:r>
              <a:rPr lang="en-GB" sz="3200" dirty="0">
                <a:solidFill>
                  <a:srgbClr val="FF0000"/>
                </a:solidFill>
              </a:rPr>
              <a:t>“when you durst do it, </a:t>
            </a:r>
            <a:r>
              <a:rPr lang="en-GB" sz="3200" u="sng" dirty="0">
                <a:solidFill>
                  <a:srgbClr val="FF0000"/>
                </a:solidFill>
              </a:rPr>
              <a:t>then you were a man</a:t>
            </a:r>
            <a:r>
              <a:rPr lang="en-GB" sz="3200" dirty="0">
                <a:solidFill>
                  <a:srgbClr val="FF0000"/>
                </a:solidFill>
              </a:rPr>
              <a:t>”</a:t>
            </a:r>
          </a:p>
        </p:txBody>
      </p:sp>
      <p:sp>
        <p:nvSpPr>
          <p:cNvPr id="4" name="Thought Bubble: Cloud 3">
            <a:extLst>
              <a:ext uri="{FF2B5EF4-FFF2-40B4-BE49-F238E27FC236}">
                <a16:creationId xmlns:a16="http://schemas.microsoft.com/office/drawing/2014/main" id="{E6867ACA-7408-4A3F-9DE3-AC86A69D34A0}"/>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43297BCB-AAE2-4D60-AEE7-0D455A56C199}"/>
              </a:ext>
            </a:extLst>
          </p:cNvPr>
          <p:cNvSpPr/>
          <p:nvPr/>
        </p:nvSpPr>
        <p:spPr>
          <a:xfrm>
            <a:off x="5865325" y="4287025"/>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C3E8E630-FD1C-4BAC-A3C1-B2DE0ACC6C69}"/>
              </a:ext>
            </a:extLst>
          </p:cNvPr>
          <p:cNvSpPr/>
          <p:nvPr/>
        </p:nvSpPr>
        <p:spPr>
          <a:xfrm>
            <a:off x="411126" y="1832943"/>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206208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12A4-8D3C-4E9B-B586-AA32A6D44E61}"/>
              </a:ext>
            </a:extLst>
          </p:cNvPr>
          <p:cNvSpPr>
            <a:spLocks noGrp="1"/>
          </p:cNvSpPr>
          <p:nvPr>
            <p:ph type="title"/>
          </p:nvPr>
        </p:nvSpPr>
        <p:spPr/>
        <p:txBody>
          <a:bodyPr>
            <a:normAutofit fontScale="90000"/>
          </a:bodyPr>
          <a:lstStyle/>
          <a:p>
            <a:r>
              <a:rPr lang="en-GB" dirty="0"/>
              <a:t>Point 4:</a:t>
            </a:r>
            <a:br>
              <a:rPr lang="en-GB" dirty="0"/>
            </a:br>
            <a:r>
              <a:rPr lang="en-GB" dirty="0"/>
              <a:t>After murdering Duncan, Macbeth is </a:t>
            </a:r>
            <a:r>
              <a:rPr lang="en-GB" dirty="0">
                <a:solidFill>
                  <a:srgbClr val="C00000"/>
                </a:solidFill>
              </a:rPr>
              <a:t>overcome by guilt. (Dramatic transformation from ‘brave Macbeth’)</a:t>
            </a:r>
          </a:p>
        </p:txBody>
      </p:sp>
      <p:sp>
        <p:nvSpPr>
          <p:cNvPr id="3" name="Content Placeholder 2">
            <a:extLst>
              <a:ext uri="{FF2B5EF4-FFF2-40B4-BE49-F238E27FC236}">
                <a16:creationId xmlns:a16="http://schemas.microsoft.com/office/drawing/2014/main" id="{749C2A9B-DB7A-4B0D-9716-2F14B63A3378}"/>
              </a:ext>
            </a:extLst>
          </p:cNvPr>
          <p:cNvSpPr>
            <a:spLocks noGrp="1"/>
          </p:cNvSpPr>
          <p:nvPr>
            <p:ph idx="1"/>
          </p:nvPr>
        </p:nvSpPr>
        <p:spPr>
          <a:xfrm>
            <a:off x="1880190" y="4350677"/>
            <a:ext cx="10515600" cy="3132680"/>
          </a:xfrm>
        </p:spPr>
        <p:txBody>
          <a:bodyPr>
            <a:normAutofit/>
          </a:bodyPr>
          <a:lstStyle/>
          <a:p>
            <a:pPr marL="0" indent="0">
              <a:buNone/>
            </a:pPr>
            <a:r>
              <a:rPr lang="en-GB" sz="3200" dirty="0">
                <a:solidFill>
                  <a:srgbClr val="FF0000"/>
                </a:solidFill>
              </a:rPr>
              <a:t>“Sleep no more! Macbeth hath </a:t>
            </a:r>
            <a:r>
              <a:rPr lang="en-GB" sz="3200" u="sng" dirty="0">
                <a:solidFill>
                  <a:srgbClr val="FF0000"/>
                </a:solidFill>
              </a:rPr>
              <a:t>murdered sleep</a:t>
            </a:r>
            <a:r>
              <a:rPr lang="en-GB" sz="3200" dirty="0">
                <a:solidFill>
                  <a:srgbClr val="FF0000"/>
                </a:solidFill>
              </a:rPr>
              <a:t>.”</a:t>
            </a:r>
          </a:p>
        </p:txBody>
      </p:sp>
      <p:sp>
        <p:nvSpPr>
          <p:cNvPr id="4" name="Thought Bubble: Cloud 3">
            <a:extLst>
              <a:ext uri="{FF2B5EF4-FFF2-40B4-BE49-F238E27FC236}">
                <a16:creationId xmlns:a16="http://schemas.microsoft.com/office/drawing/2014/main" id="{F2B2CFAC-EC7F-4ACB-A298-94B64FB205FA}"/>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D315C4BB-54CE-4E4F-BA63-8423D813CF6F}"/>
              </a:ext>
            </a:extLst>
          </p:cNvPr>
          <p:cNvSpPr/>
          <p:nvPr/>
        </p:nvSpPr>
        <p:spPr>
          <a:xfrm>
            <a:off x="7357730" y="4867903"/>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434565A8-F178-415B-9190-566C4A37583C}"/>
              </a:ext>
            </a:extLst>
          </p:cNvPr>
          <p:cNvSpPr/>
          <p:nvPr/>
        </p:nvSpPr>
        <p:spPr>
          <a:xfrm>
            <a:off x="398721" y="2357901"/>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208856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3AB3-DA95-434A-85E4-2364E5CDC126}"/>
              </a:ext>
            </a:extLst>
          </p:cNvPr>
          <p:cNvSpPr>
            <a:spLocks noGrp="1"/>
          </p:cNvSpPr>
          <p:nvPr>
            <p:ph type="title"/>
          </p:nvPr>
        </p:nvSpPr>
        <p:spPr/>
        <p:txBody>
          <a:bodyPr>
            <a:normAutofit fontScale="90000"/>
          </a:bodyPr>
          <a:lstStyle/>
          <a:p>
            <a:r>
              <a:rPr lang="en-GB" dirty="0"/>
              <a:t>Point 5:</a:t>
            </a:r>
            <a:br>
              <a:rPr lang="en-GB" dirty="0"/>
            </a:br>
            <a:r>
              <a:rPr lang="en-GB" dirty="0"/>
              <a:t>Upon murdering his close ally Banquo, Macbeth, the tyrant, is </a:t>
            </a:r>
            <a:r>
              <a:rPr lang="en-GB" dirty="0">
                <a:solidFill>
                  <a:srgbClr val="C00000"/>
                </a:solidFill>
              </a:rPr>
              <a:t>terrified</a:t>
            </a:r>
            <a:r>
              <a:rPr lang="en-GB" dirty="0"/>
              <a:t> by his ghostly return…</a:t>
            </a:r>
          </a:p>
        </p:txBody>
      </p:sp>
      <p:graphicFrame>
        <p:nvGraphicFramePr>
          <p:cNvPr id="4" name="Content Placeholder 3">
            <a:extLst>
              <a:ext uri="{FF2B5EF4-FFF2-40B4-BE49-F238E27FC236}">
                <a16:creationId xmlns:a16="http://schemas.microsoft.com/office/drawing/2014/main" id="{350A9850-F041-4049-A7A3-1BE5FCE2B9C2}"/>
              </a:ext>
            </a:extLst>
          </p:cNvPr>
          <p:cNvGraphicFramePr>
            <a:graphicFrameLocks noGrp="1"/>
          </p:cNvGraphicFramePr>
          <p:nvPr>
            <p:ph idx="1"/>
            <p:extLst>
              <p:ext uri="{D42A27DB-BD31-4B8C-83A1-F6EECF244321}">
                <p14:modId xmlns:p14="http://schemas.microsoft.com/office/powerpoint/2010/main" val="118066198"/>
              </p:ext>
            </p:extLst>
          </p:nvPr>
        </p:nvGraphicFramePr>
        <p:xfrm>
          <a:off x="878653" y="3555552"/>
          <a:ext cx="10515600" cy="971550"/>
        </p:xfrm>
        <a:graphic>
          <a:graphicData uri="http://schemas.openxmlformats.org/drawingml/2006/table">
            <a:tbl>
              <a:tblPr/>
              <a:tblGrid>
                <a:gridCol w="10515600">
                  <a:extLst>
                    <a:ext uri="{9D8B030D-6E8A-4147-A177-3AD203B41FA5}">
                      <a16:colId xmlns:a16="http://schemas.microsoft.com/office/drawing/2014/main" val="1821236106"/>
                    </a:ext>
                  </a:extLst>
                </a:gridCol>
              </a:tblGrid>
              <a:tr h="0">
                <a:tc>
                  <a:txBody>
                    <a:bodyPr/>
                    <a:lstStyle/>
                    <a:p>
                      <a:br>
                        <a:rPr lang="en-GB" sz="2400" dirty="0">
                          <a:solidFill>
                            <a:srgbClr val="FF0000"/>
                          </a:solidFill>
                        </a:rPr>
                      </a:br>
                      <a:r>
                        <a:rPr lang="en-GB" sz="2400" dirty="0">
                          <a:solidFill>
                            <a:srgbClr val="FF0000"/>
                          </a:solidFill>
                        </a:rPr>
                        <a:t>‘</a:t>
                      </a:r>
                      <a:r>
                        <a:rPr lang="en-GB" sz="3600" dirty="0">
                          <a:solidFill>
                            <a:srgbClr val="FF0000"/>
                          </a:solidFill>
                        </a:rPr>
                        <a:t>Thy bones are </a:t>
                      </a:r>
                      <a:r>
                        <a:rPr lang="en-GB" sz="3600" u="sng" dirty="0">
                          <a:solidFill>
                            <a:srgbClr val="FF0000"/>
                          </a:solidFill>
                        </a:rPr>
                        <a:t>marrowless</a:t>
                      </a:r>
                      <a:r>
                        <a:rPr lang="en-GB" sz="3600" dirty="0">
                          <a:solidFill>
                            <a:srgbClr val="FF0000"/>
                          </a:solidFill>
                        </a:rPr>
                        <a:t>, thy </a:t>
                      </a:r>
                      <a:r>
                        <a:rPr lang="en-GB" sz="3600" u="sng" dirty="0">
                          <a:solidFill>
                            <a:srgbClr val="FF0000"/>
                          </a:solidFill>
                        </a:rPr>
                        <a:t>blood is cold</a:t>
                      </a:r>
                      <a:r>
                        <a:rPr lang="en-GB" sz="3600" dirty="0">
                          <a:solidFill>
                            <a:srgbClr val="FF0000"/>
                          </a:solidFill>
                        </a:rPr>
                        <a:t>;’</a:t>
                      </a:r>
                    </a:p>
                  </a:txBody>
                  <a:tcPr marL="28575" marR="28575" marT="28575" marB="28575">
                    <a:lnL>
                      <a:noFill/>
                    </a:lnL>
                    <a:lnR>
                      <a:noFill/>
                    </a:lnR>
                    <a:lnT>
                      <a:noFill/>
                    </a:lnT>
                    <a:lnB>
                      <a:noFill/>
                    </a:lnB>
                  </a:tcPr>
                </a:tc>
                <a:extLst>
                  <a:ext uri="{0D108BD9-81ED-4DB2-BD59-A6C34878D82A}">
                    <a16:rowId xmlns:a16="http://schemas.microsoft.com/office/drawing/2014/main" val="4165044585"/>
                  </a:ext>
                </a:extLst>
              </a:tr>
            </a:tbl>
          </a:graphicData>
        </a:graphic>
      </p:graphicFrame>
      <p:sp>
        <p:nvSpPr>
          <p:cNvPr id="5" name="Thought Bubble: Cloud 4">
            <a:extLst>
              <a:ext uri="{FF2B5EF4-FFF2-40B4-BE49-F238E27FC236}">
                <a16:creationId xmlns:a16="http://schemas.microsoft.com/office/drawing/2014/main" id="{E67C9866-11F3-4100-B023-F17673186D3A}"/>
              </a:ext>
            </a:extLst>
          </p:cNvPr>
          <p:cNvSpPr/>
          <p:nvPr/>
        </p:nvSpPr>
        <p:spPr>
          <a:xfrm>
            <a:off x="8374608" y="1962666"/>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6" name="Arrow: Up 5">
            <a:extLst>
              <a:ext uri="{FF2B5EF4-FFF2-40B4-BE49-F238E27FC236}">
                <a16:creationId xmlns:a16="http://schemas.microsoft.com/office/drawing/2014/main" id="{E59F54FD-06A3-461B-8798-F3EA9D1E66BB}"/>
              </a:ext>
            </a:extLst>
          </p:cNvPr>
          <p:cNvSpPr/>
          <p:nvPr/>
        </p:nvSpPr>
        <p:spPr>
          <a:xfrm>
            <a:off x="3817393" y="4588052"/>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7" name="Arrow: Up 6">
            <a:extLst>
              <a:ext uri="{FF2B5EF4-FFF2-40B4-BE49-F238E27FC236}">
                <a16:creationId xmlns:a16="http://schemas.microsoft.com/office/drawing/2014/main" id="{7E1DF158-3843-4772-8148-98DCF4285B8B}"/>
              </a:ext>
            </a:extLst>
          </p:cNvPr>
          <p:cNvSpPr/>
          <p:nvPr/>
        </p:nvSpPr>
        <p:spPr>
          <a:xfrm>
            <a:off x="7013641" y="4588051"/>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8" name="Speech Bubble: Rectangle with Corners Rounded 7">
            <a:extLst>
              <a:ext uri="{FF2B5EF4-FFF2-40B4-BE49-F238E27FC236}">
                <a16:creationId xmlns:a16="http://schemas.microsoft.com/office/drawing/2014/main" id="{E178B96E-4534-4BFC-A317-86C1F287209B}"/>
              </a:ext>
            </a:extLst>
          </p:cNvPr>
          <p:cNvSpPr/>
          <p:nvPr/>
        </p:nvSpPr>
        <p:spPr>
          <a:xfrm>
            <a:off x="616687" y="2169041"/>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pic>
        <p:nvPicPr>
          <p:cNvPr id="9" name="Graphic 8" descr="Drama">
            <a:extLst>
              <a:ext uri="{FF2B5EF4-FFF2-40B4-BE49-F238E27FC236}">
                <a16:creationId xmlns:a16="http://schemas.microsoft.com/office/drawing/2014/main" id="{779A6FE6-0D15-4015-A14B-C7669CD621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487" y="4678529"/>
            <a:ext cx="914400" cy="914400"/>
          </a:xfrm>
          <a:prstGeom prst="rect">
            <a:avLst/>
          </a:prstGeom>
        </p:spPr>
      </p:pic>
      <p:sp>
        <p:nvSpPr>
          <p:cNvPr id="10" name="Flowchart: Alternate Process 9">
            <a:extLst>
              <a:ext uri="{FF2B5EF4-FFF2-40B4-BE49-F238E27FC236}">
                <a16:creationId xmlns:a16="http://schemas.microsoft.com/office/drawing/2014/main" id="{26B7B413-59F3-4A8C-B926-491815A03917}"/>
              </a:ext>
            </a:extLst>
          </p:cNvPr>
          <p:cNvSpPr/>
          <p:nvPr/>
        </p:nvSpPr>
        <p:spPr>
          <a:xfrm>
            <a:off x="149007" y="5592929"/>
            <a:ext cx="2636723"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Link to tragedy? Supernatural elements?</a:t>
            </a:r>
          </a:p>
        </p:txBody>
      </p:sp>
    </p:spTree>
    <p:extLst>
      <p:ext uri="{BB962C8B-B14F-4D97-AF65-F5344CB8AC3E}">
        <p14:creationId xmlns:p14="http://schemas.microsoft.com/office/powerpoint/2010/main" val="94789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7359-25AB-4E50-B61A-25B98EF627DD}"/>
              </a:ext>
            </a:extLst>
          </p:cNvPr>
          <p:cNvSpPr>
            <a:spLocks noGrp="1"/>
          </p:cNvSpPr>
          <p:nvPr>
            <p:ph type="title"/>
          </p:nvPr>
        </p:nvSpPr>
        <p:spPr>
          <a:xfrm>
            <a:off x="838200" y="365125"/>
            <a:ext cx="10942674" cy="1325563"/>
          </a:xfrm>
        </p:spPr>
        <p:txBody>
          <a:bodyPr>
            <a:normAutofit fontScale="90000"/>
          </a:bodyPr>
          <a:lstStyle/>
          <a:p>
            <a:r>
              <a:rPr lang="en-GB" dirty="0"/>
              <a:t>Point 6:</a:t>
            </a:r>
            <a:br>
              <a:rPr lang="en-GB" dirty="0"/>
            </a:br>
            <a:r>
              <a:rPr lang="en-GB" dirty="0"/>
              <a:t>After being visited by ghostly apparitions</a:t>
            </a:r>
            <a:r>
              <a:rPr lang="en-GB" dirty="0">
                <a:solidFill>
                  <a:srgbClr val="C00000"/>
                </a:solidFill>
              </a:rPr>
              <a:t>, Macbeth feels invincible…</a:t>
            </a:r>
          </a:p>
        </p:txBody>
      </p:sp>
      <p:sp>
        <p:nvSpPr>
          <p:cNvPr id="3" name="Content Placeholder 2">
            <a:extLst>
              <a:ext uri="{FF2B5EF4-FFF2-40B4-BE49-F238E27FC236}">
                <a16:creationId xmlns:a16="http://schemas.microsoft.com/office/drawing/2014/main" id="{73527FC4-5EF9-43A5-82DE-C50CEB9450CD}"/>
              </a:ext>
            </a:extLst>
          </p:cNvPr>
          <p:cNvSpPr>
            <a:spLocks noGrp="1"/>
          </p:cNvSpPr>
          <p:nvPr>
            <p:ph idx="1"/>
          </p:nvPr>
        </p:nvSpPr>
        <p:spPr>
          <a:xfrm>
            <a:off x="2142892" y="3018805"/>
            <a:ext cx="10515600" cy="4351338"/>
          </a:xfrm>
        </p:spPr>
        <p:txBody>
          <a:bodyPr/>
          <a:lstStyle/>
          <a:p>
            <a:pPr marL="0" indent="0">
              <a:buNone/>
            </a:pPr>
            <a:r>
              <a:rPr lang="en-GB" dirty="0">
                <a:solidFill>
                  <a:srgbClr val="FF0000"/>
                </a:solidFill>
              </a:rPr>
              <a:t>“</a:t>
            </a:r>
            <a:r>
              <a:rPr lang="en-GB" u="sng" dirty="0">
                <a:solidFill>
                  <a:srgbClr val="FF0000"/>
                </a:solidFill>
              </a:rPr>
              <a:t>None of woman born </a:t>
            </a:r>
            <a:r>
              <a:rPr lang="en-GB" dirty="0">
                <a:solidFill>
                  <a:srgbClr val="FF0000"/>
                </a:solidFill>
              </a:rPr>
              <a:t>shall harm Macbeth”</a:t>
            </a:r>
          </a:p>
        </p:txBody>
      </p:sp>
      <p:sp>
        <p:nvSpPr>
          <p:cNvPr id="4" name="Thought Bubble: Cloud 3">
            <a:extLst>
              <a:ext uri="{FF2B5EF4-FFF2-40B4-BE49-F238E27FC236}">
                <a16:creationId xmlns:a16="http://schemas.microsoft.com/office/drawing/2014/main" id="{6CE103D4-2893-4341-86AA-33D1E8D830DA}"/>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94E27849-4201-4D4D-869B-8781A8559353}"/>
              </a:ext>
            </a:extLst>
          </p:cNvPr>
          <p:cNvSpPr/>
          <p:nvPr/>
        </p:nvSpPr>
        <p:spPr>
          <a:xfrm>
            <a:off x="3122125" y="3585276"/>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E039AB5D-98EE-4485-9415-61399D34263F}"/>
              </a:ext>
            </a:extLst>
          </p:cNvPr>
          <p:cNvSpPr/>
          <p:nvPr/>
        </p:nvSpPr>
        <p:spPr>
          <a:xfrm>
            <a:off x="342446" y="1929864"/>
            <a:ext cx="3934047" cy="8497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pic>
        <p:nvPicPr>
          <p:cNvPr id="7" name="Graphic 6" descr="Drama">
            <a:extLst>
              <a:ext uri="{FF2B5EF4-FFF2-40B4-BE49-F238E27FC236}">
                <a16:creationId xmlns:a16="http://schemas.microsoft.com/office/drawing/2014/main" id="{5AB9AE4A-4014-4A17-8276-2CDFC8CE64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487" y="4678529"/>
            <a:ext cx="914400" cy="914400"/>
          </a:xfrm>
          <a:prstGeom prst="rect">
            <a:avLst/>
          </a:prstGeom>
        </p:spPr>
      </p:pic>
      <p:sp>
        <p:nvSpPr>
          <p:cNvPr id="8" name="Flowchart: Alternate Process 7">
            <a:extLst>
              <a:ext uri="{FF2B5EF4-FFF2-40B4-BE49-F238E27FC236}">
                <a16:creationId xmlns:a16="http://schemas.microsoft.com/office/drawing/2014/main" id="{EDE6AD59-7D02-45C7-A7A8-326E4362E8E7}"/>
              </a:ext>
            </a:extLst>
          </p:cNvPr>
          <p:cNvSpPr/>
          <p:nvPr/>
        </p:nvSpPr>
        <p:spPr>
          <a:xfrm>
            <a:off x="149007" y="5592929"/>
            <a:ext cx="2636723"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Link to tragedy? Supernatural elements?</a:t>
            </a:r>
          </a:p>
        </p:txBody>
      </p:sp>
    </p:spTree>
    <p:extLst>
      <p:ext uri="{BB962C8B-B14F-4D97-AF65-F5344CB8AC3E}">
        <p14:creationId xmlns:p14="http://schemas.microsoft.com/office/powerpoint/2010/main" val="167376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BDB2-800E-49BD-942B-6EBD2C3F0743}"/>
              </a:ext>
            </a:extLst>
          </p:cNvPr>
          <p:cNvSpPr>
            <a:spLocks noGrp="1"/>
          </p:cNvSpPr>
          <p:nvPr>
            <p:ph type="title"/>
          </p:nvPr>
        </p:nvSpPr>
        <p:spPr/>
        <p:txBody>
          <a:bodyPr>
            <a:normAutofit fontScale="90000"/>
          </a:bodyPr>
          <a:lstStyle/>
          <a:p>
            <a:r>
              <a:rPr lang="en-GB" dirty="0"/>
              <a:t>Point 7:</a:t>
            </a:r>
            <a:br>
              <a:rPr lang="en-GB" dirty="0"/>
            </a:br>
            <a:r>
              <a:rPr lang="en-GB" dirty="0"/>
              <a:t>After the death of his wife, Macbeth has </a:t>
            </a:r>
            <a:r>
              <a:rPr lang="en-GB" dirty="0">
                <a:solidFill>
                  <a:srgbClr val="C00000"/>
                </a:solidFill>
              </a:rPr>
              <a:t>lost all of his humanity”</a:t>
            </a:r>
          </a:p>
        </p:txBody>
      </p:sp>
      <p:sp>
        <p:nvSpPr>
          <p:cNvPr id="3" name="Content Placeholder 2">
            <a:extLst>
              <a:ext uri="{FF2B5EF4-FFF2-40B4-BE49-F238E27FC236}">
                <a16:creationId xmlns:a16="http://schemas.microsoft.com/office/drawing/2014/main" id="{70D2E0B7-5AB5-4B4D-8A39-422E90BC9376}"/>
              </a:ext>
            </a:extLst>
          </p:cNvPr>
          <p:cNvSpPr>
            <a:spLocks noGrp="1"/>
          </p:cNvSpPr>
          <p:nvPr>
            <p:ph idx="1"/>
          </p:nvPr>
        </p:nvSpPr>
        <p:spPr>
          <a:xfrm>
            <a:off x="1054223" y="3807657"/>
            <a:ext cx="10515600" cy="3076924"/>
          </a:xfrm>
        </p:spPr>
        <p:txBody>
          <a:bodyPr/>
          <a:lstStyle/>
          <a:p>
            <a:pPr marL="0" indent="0">
              <a:buNone/>
            </a:pPr>
            <a:r>
              <a:rPr lang="en-GB" dirty="0">
                <a:solidFill>
                  <a:srgbClr val="FF0000"/>
                </a:solidFill>
              </a:rPr>
              <a:t>“she should have </a:t>
            </a:r>
            <a:r>
              <a:rPr lang="en-GB" u="sng" dirty="0">
                <a:solidFill>
                  <a:srgbClr val="FF0000"/>
                </a:solidFill>
              </a:rPr>
              <a:t>died thereafter</a:t>
            </a:r>
            <a:r>
              <a:rPr lang="en-GB" dirty="0">
                <a:solidFill>
                  <a:srgbClr val="FF0000"/>
                </a:solidFill>
              </a:rPr>
              <a:t>” </a:t>
            </a:r>
            <a:r>
              <a:rPr lang="en-GB" dirty="0"/>
              <a:t>(she would have died at some point anyway)</a:t>
            </a:r>
          </a:p>
        </p:txBody>
      </p:sp>
      <p:sp>
        <p:nvSpPr>
          <p:cNvPr id="4" name="Thought Bubble: Cloud 3">
            <a:extLst>
              <a:ext uri="{FF2B5EF4-FFF2-40B4-BE49-F238E27FC236}">
                <a16:creationId xmlns:a16="http://schemas.microsoft.com/office/drawing/2014/main" id="{E430410A-2FDD-4837-A270-A8875DE180C9}"/>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4C4BBAC0-22E1-487B-8F57-D874B9D9B778}"/>
              </a:ext>
            </a:extLst>
          </p:cNvPr>
          <p:cNvSpPr/>
          <p:nvPr/>
        </p:nvSpPr>
        <p:spPr>
          <a:xfrm>
            <a:off x="3887670" y="4405137"/>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0538158D-421E-4851-811E-160F0C4D629F}"/>
              </a:ext>
            </a:extLst>
          </p:cNvPr>
          <p:cNvSpPr/>
          <p:nvPr/>
        </p:nvSpPr>
        <p:spPr>
          <a:xfrm>
            <a:off x="411126" y="1897062"/>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417363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617E-674C-433D-AEC6-E8B3D79A0BFE}"/>
              </a:ext>
            </a:extLst>
          </p:cNvPr>
          <p:cNvSpPr>
            <a:spLocks noGrp="1"/>
          </p:cNvSpPr>
          <p:nvPr>
            <p:ph type="title"/>
          </p:nvPr>
        </p:nvSpPr>
        <p:spPr/>
        <p:txBody>
          <a:bodyPr>
            <a:normAutofit fontScale="90000"/>
          </a:bodyPr>
          <a:lstStyle/>
          <a:p>
            <a:r>
              <a:rPr lang="en-GB" dirty="0"/>
              <a:t>Point 8:</a:t>
            </a:r>
            <a:br>
              <a:rPr lang="en-GB" dirty="0"/>
            </a:br>
            <a:r>
              <a:rPr lang="en-GB" dirty="0"/>
              <a:t>At the conclusion of the play, Macbeth is shown to have </a:t>
            </a:r>
            <a:r>
              <a:rPr lang="en-GB" dirty="0">
                <a:solidFill>
                  <a:srgbClr val="C00000"/>
                </a:solidFill>
              </a:rPr>
              <a:t>delivered a self-fulfilled prophecy</a:t>
            </a:r>
            <a:r>
              <a:rPr lang="en-GB" dirty="0"/>
              <a:t>”</a:t>
            </a:r>
          </a:p>
        </p:txBody>
      </p:sp>
      <p:sp>
        <p:nvSpPr>
          <p:cNvPr id="3" name="Content Placeholder 2">
            <a:extLst>
              <a:ext uri="{FF2B5EF4-FFF2-40B4-BE49-F238E27FC236}">
                <a16:creationId xmlns:a16="http://schemas.microsoft.com/office/drawing/2014/main" id="{8274ABD0-0F88-4D9B-80C8-5BB448B38A1F}"/>
              </a:ext>
            </a:extLst>
          </p:cNvPr>
          <p:cNvSpPr>
            <a:spLocks noGrp="1"/>
          </p:cNvSpPr>
          <p:nvPr>
            <p:ph idx="1"/>
          </p:nvPr>
        </p:nvSpPr>
        <p:spPr>
          <a:xfrm>
            <a:off x="1343246" y="3875567"/>
            <a:ext cx="10515600" cy="4351338"/>
          </a:xfrm>
        </p:spPr>
        <p:txBody>
          <a:bodyPr/>
          <a:lstStyle/>
          <a:p>
            <a:pPr marL="0" indent="0">
              <a:buNone/>
            </a:pPr>
            <a:r>
              <a:rPr lang="en-GB" dirty="0">
                <a:solidFill>
                  <a:srgbClr val="FF0000"/>
                </a:solidFill>
              </a:rPr>
              <a:t>“Macduff was from his mother’s womb </a:t>
            </a:r>
            <a:r>
              <a:rPr lang="en-GB" u="sng" dirty="0">
                <a:solidFill>
                  <a:srgbClr val="FF0000"/>
                </a:solidFill>
              </a:rPr>
              <a:t>untimely ripped</a:t>
            </a:r>
            <a:r>
              <a:rPr lang="en-GB" dirty="0">
                <a:solidFill>
                  <a:srgbClr val="FF0000"/>
                </a:solidFill>
              </a:rPr>
              <a:t>”</a:t>
            </a:r>
          </a:p>
        </p:txBody>
      </p:sp>
      <p:sp>
        <p:nvSpPr>
          <p:cNvPr id="4" name="Thought Bubble: Cloud 3">
            <a:extLst>
              <a:ext uri="{FF2B5EF4-FFF2-40B4-BE49-F238E27FC236}">
                <a16:creationId xmlns:a16="http://schemas.microsoft.com/office/drawing/2014/main" id="{034E122B-B804-4ED6-9BCA-373ED145E500}"/>
              </a:ext>
            </a:extLst>
          </p:cNvPr>
          <p:cNvSpPr/>
          <p:nvPr/>
        </p:nvSpPr>
        <p:spPr>
          <a:xfrm>
            <a:off x="8782493" y="1690688"/>
            <a:ext cx="2998381" cy="173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Meaning?</a:t>
            </a:r>
          </a:p>
        </p:txBody>
      </p:sp>
      <p:sp>
        <p:nvSpPr>
          <p:cNvPr id="5" name="Arrow: Up 4">
            <a:extLst>
              <a:ext uri="{FF2B5EF4-FFF2-40B4-BE49-F238E27FC236}">
                <a16:creationId xmlns:a16="http://schemas.microsoft.com/office/drawing/2014/main" id="{E9612FAB-32FA-4431-BE4F-448F27138BA6}"/>
              </a:ext>
            </a:extLst>
          </p:cNvPr>
          <p:cNvSpPr/>
          <p:nvPr/>
        </p:nvSpPr>
        <p:spPr>
          <a:xfrm>
            <a:off x="7332618" y="4438981"/>
            <a:ext cx="1892595" cy="1881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Zoom</a:t>
            </a:r>
          </a:p>
        </p:txBody>
      </p:sp>
      <p:sp>
        <p:nvSpPr>
          <p:cNvPr id="6" name="Speech Bubble: Rectangle with Corners Rounded 5">
            <a:extLst>
              <a:ext uri="{FF2B5EF4-FFF2-40B4-BE49-F238E27FC236}">
                <a16:creationId xmlns:a16="http://schemas.microsoft.com/office/drawing/2014/main" id="{1602FAEA-58DD-4414-A9B9-44638CC2A967}"/>
              </a:ext>
            </a:extLst>
          </p:cNvPr>
          <p:cNvSpPr/>
          <p:nvPr/>
        </p:nvSpPr>
        <p:spPr>
          <a:xfrm>
            <a:off x="616687" y="2169041"/>
            <a:ext cx="3934047" cy="1325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 on the audience?</a:t>
            </a:r>
          </a:p>
        </p:txBody>
      </p:sp>
    </p:spTree>
    <p:extLst>
      <p:ext uri="{BB962C8B-B14F-4D97-AF65-F5344CB8AC3E}">
        <p14:creationId xmlns:p14="http://schemas.microsoft.com/office/powerpoint/2010/main" val="267034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0BF5E-97E9-448E-A1C2-E5AD6C51B75F}"/>
              </a:ext>
            </a:extLst>
          </p:cNvPr>
          <p:cNvSpPr>
            <a:spLocks noGrp="1"/>
          </p:cNvSpPr>
          <p:nvPr>
            <p:ph type="title"/>
          </p:nvPr>
        </p:nvSpPr>
        <p:spPr>
          <a:xfrm>
            <a:off x="351335" y="1243042"/>
            <a:ext cx="4204413" cy="4594308"/>
          </a:xfrm>
        </p:spPr>
        <p:txBody>
          <a:bodyPr vert="horz" lIns="91440" tIns="45720" rIns="91440" bIns="45720" rtlCol="0" anchor="b">
            <a:normAutofit fontScale="90000"/>
          </a:bodyPr>
          <a:lstStyle/>
          <a:p>
            <a:r>
              <a:rPr lang="en-US" sz="4100" kern="1200" dirty="0">
                <a:latin typeface="+mj-lt"/>
                <a:ea typeface="+mj-ea"/>
                <a:cs typeface="+mj-cs"/>
              </a:rPr>
              <a:t>Using the notes in your books and the extracts, make notes on the following:</a:t>
            </a:r>
            <a:br>
              <a:rPr lang="en-US" sz="4100" dirty="0">
                <a:cs typeface="Calibri Light"/>
              </a:rPr>
            </a:br>
            <a:br>
              <a:rPr lang="en-US" sz="4100" dirty="0"/>
            </a:br>
            <a:r>
              <a:rPr lang="en-US" sz="2800" dirty="0">
                <a:solidFill>
                  <a:srgbClr val="C00000"/>
                </a:solidFill>
                <a:cs typeface="Calibri Light"/>
              </a:rPr>
              <a:t>Think about what Shakespeare wants us to know and how we are supposed to react.</a:t>
            </a:r>
            <a:endParaRPr lang="en-US" sz="2800" kern="1200" dirty="0">
              <a:solidFill>
                <a:srgbClr val="C00000"/>
              </a:solidFill>
              <a:latin typeface="+mj-lt"/>
              <a:cs typeface="Calibri Light"/>
            </a:endParaRP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DD3816F-2249-49BA-9A7C-74B434E82684}"/>
              </a:ext>
            </a:extLst>
          </p:cNvPr>
          <p:cNvGraphicFramePr>
            <a:graphicFrameLocks noGrp="1"/>
          </p:cNvGraphicFramePr>
          <p:nvPr>
            <p:ph idx="1"/>
            <p:extLst>
              <p:ext uri="{D42A27DB-BD31-4B8C-83A1-F6EECF244321}">
                <p14:modId xmlns:p14="http://schemas.microsoft.com/office/powerpoint/2010/main" val="132576276"/>
              </p:ext>
            </p:extLst>
          </p:nvPr>
        </p:nvGraphicFramePr>
        <p:xfrm>
          <a:off x="4911421" y="3509"/>
          <a:ext cx="7140658" cy="6779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41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BA686-C25D-2089-883A-BD5BF4783818}"/>
              </a:ext>
            </a:extLst>
          </p:cNvPr>
          <p:cNvSpPr>
            <a:spLocks noGrp="1"/>
          </p:cNvSpPr>
          <p:nvPr>
            <p:ph type="title"/>
          </p:nvPr>
        </p:nvSpPr>
        <p:spPr>
          <a:xfrm>
            <a:off x="838201" y="365125"/>
            <a:ext cx="5251316" cy="1807305"/>
          </a:xfrm>
        </p:spPr>
        <p:txBody>
          <a:bodyPr>
            <a:normAutofit/>
          </a:bodyPr>
          <a:lstStyle/>
          <a:p>
            <a:r>
              <a:rPr lang="en-GB" dirty="0"/>
              <a:t>QMA Question:</a:t>
            </a:r>
          </a:p>
        </p:txBody>
      </p:sp>
      <p:sp>
        <p:nvSpPr>
          <p:cNvPr id="3" name="Content Placeholder 2">
            <a:extLst>
              <a:ext uri="{FF2B5EF4-FFF2-40B4-BE49-F238E27FC236}">
                <a16:creationId xmlns:a16="http://schemas.microsoft.com/office/drawing/2014/main" id="{F9EC05AF-1FA1-61D0-6E1A-D58E8AD77B25}"/>
              </a:ext>
            </a:extLst>
          </p:cNvPr>
          <p:cNvSpPr>
            <a:spLocks noGrp="1"/>
          </p:cNvSpPr>
          <p:nvPr>
            <p:ph idx="1"/>
          </p:nvPr>
        </p:nvSpPr>
        <p:spPr>
          <a:xfrm>
            <a:off x="698503" y="1507167"/>
            <a:ext cx="4619621" cy="3843666"/>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r>
              <a:rPr lang="en-GB" sz="3600" dirty="0"/>
              <a:t>How does Shakespeare present the character Macbeth in the play ‘Macbeth’?</a:t>
            </a:r>
          </a:p>
        </p:txBody>
      </p:sp>
      <p:pic>
        <p:nvPicPr>
          <p:cNvPr id="4" name="Picture 4">
            <a:extLst>
              <a:ext uri="{FF2B5EF4-FFF2-40B4-BE49-F238E27FC236}">
                <a16:creationId xmlns:a16="http://schemas.microsoft.com/office/drawing/2014/main" id="{80D5277B-2F8B-39D7-5317-6EF81B2AC9B2}"/>
              </a:ext>
            </a:extLst>
          </p:cNvPr>
          <p:cNvPicPr>
            <a:picLocks noChangeAspect="1"/>
          </p:cNvPicPr>
          <p:nvPr/>
        </p:nvPicPr>
        <p:blipFill rotWithShape="1">
          <a:blip r:embed="rId2"/>
          <a:srcRect t="3089" r="1" b="12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0492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6165AA-7B64-4DAF-A218-2007C710E49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5D07C2D9-EA14-4C84-BB84-014A1C8A11D8}"/>
              </a:ext>
            </a:extLst>
          </p:cNvPr>
          <p:cNvGraphicFramePr>
            <a:graphicFrameLocks noGrp="1"/>
          </p:cNvGraphicFramePr>
          <p:nvPr>
            <p:ph idx="1"/>
          </p:nvPr>
        </p:nvGraphicFramePr>
        <p:xfrm>
          <a:off x="457200" y="550100"/>
          <a:ext cx="11277600" cy="5757802"/>
        </p:xfrm>
        <a:graphic>
          <a:graphicData uri="http://schemas.openxmlformats.org/drawingml/2006/table">
            <a:tbl>
              <a:tblPr firstRow="1" firstCol="1" bandRow="1">
                <a:tableStyleId>{5C22544A-7EE6-4342-B048-85BDC9FD1C3A}</a:tableStyleId>
              </a:tblPr>
              <a:tblGrid>
                <a:gridCol w="2975537">
                  <a:extLst>
                    <a:ext uri="{9D8B030D-6E8A-4147-A177-3AD203B41FA5}">
                      <a16:colId xmlns:a16="http://schemas.microsoft.com/office/drawing/2014/main" val="2498371810"/>
                    </a:ext>
                  </a:extLst>
                </a:gridCol>
                <a:gridCol w="8302063">
                  <a:extLst>
                    <a:ext uri="{9D8B030D-6E8A-4147-A177-3AD203B41FA5}">
                      <a16:colId xmlns:a16="http://schemas.microsoft.com/office/drawing/2014/main" val="2956633862"/>
                    </a:ext>
                  </a:extLst>
                </a:gridCol>
              </a:tblGrid>
              <a:tr h="1521030">
                <a:tc>
                  <a:txBody>
                    <a:bodyPr/>
                    <a:lstStyle/>
                    <a:p>
                      <a:pPr marL="0" algn="l" rtl="0" eaLnBrk="1" latinLnBrk="0" hangingPunct="1">
                        <a:lnSpc>
                          <a:spcPct val="107000"/>
                        </a:lnSpc>
                        <a:spcBef>
                          <a:spcPts val="0"/>
                        </a:spcBef>
                        <a:spcAft>
                          <a:spcPts val="0"/>
                        </a:spcAft>
                      </a:pPr>
                      <a:r>
                        <a:rPr lang="en-GB" sz="3200" kern="1200">
                          <a:effectLst/>
                        </a:rPr>
                        <a:t> Soliloquy</a:t>
                      </a:r>
                      <a:endParaRPr lang="en-GB" sz="3200">
                        <a:effectLst/>
                      </a:endParaRPr>
                    </a:p>
                  </a:txBody>
                  <a:tcPr marL="0" marR="0" marT="0" marB="0" anchor="ctr"/>
                </a:tc>
                <a:tc>
                  <a:txBody>
                    <a:bodyPr/>
                    <a:lstStyle/>
                    <a:p>
                      <a:pPr marL="0" algn="l" rtl="0" eaLnBrk="1" latinLnBrk="0" hangingPunct="1">
                        <a:spcBef>
                          <a:spcPts val="0"/>
                        </a:spcBef>
                        <a:spcAft>
                          <a:spcPts val="0"/>
                        </a:spcAft>
                      </a:pPr>
                      <a:r>
                        <a:rPr lang="en-GB" sz="3200" kern="1200">
                          <a:effectLst/>
                        </a:rPr>
                        <a:t> </a:t>
                      </a:r>
                      <a:r>
                        <a:rPr lang="en-GB" sz="3200" kern="1200" baseline="0">
                          <a:effectLst/>
                        </a:rPr>
                        <a:t>An act of speaking one's thoughts aloud when by oneself or regardless of any hearers, especially by a character in a play. </a:t>
                      </a:r>
                      <a:endParaRPr lang="en-GB" sz="3200">
                        <a:effectLst/>
                      </a:endParaRPr>
                    </a:p>
                  </a:txBody>
                  <a:tcPr marL="0" marR="0" marT="0" marB="0" anchor="ctr"/>
                </a:tc>
                <a:extLst>
                  <a:ext uri="{0D108BD9-81ED-4DB2-BD59-A6C34878D82A}">
                    <a16:rowId xmlns:a16="http://schemas.microsoft.com/office/drawing/2014/main" val="1064066235"/>
                  </a:ext>
                </a:extLst>
              </a:tr>
              <a:tr h="1585194">
                <a:tc>
                  <a:txBody>
                    <a:bodyPr/>
                    <a:lstStyle/>
                    <a:p>
                      <a:pPr marL="0" algn="l" rtl="0" eaLnBrk="1" latinLnBrk="0" hangingPunct="1">
                        <a:lnSpc>
                          <a:spcPct val="107000"/>
                        </a:lnSpc>
                        <a:spcBef>
                          <a:spcPts val="0"/>
                        </a:spcBef>
                        <a:spcAft>
                          <a:spcPts val="0"/>
                        </a:spcAft>
                      </a:pPr>
                      <a:r>
                        <a:rPr lang="en-GB" sz="3200" kern="1200">
                          <a:effectLst/>
                        </a:rPr>
                        <a:t> Aside</a:t>
                      </a:r>
                      <a:endParaRPr lang="en-GB" sz="3200">
                        <a:effectLst/>
                      </a:endParaRPr>
                    </a:p>
                  </a:txBody>
                  <a:tcPr marL="0" marR="0" marT="0" marB="0" anchor="ctr"/>
                </a:tc>
                <a:tc>
                  <a:txBody>
                    <a:bodyPr/>
                    <a:lstStyle/>
                    <a:p>
                      <a:pPr marL="0" algn="l" rtl="0" eaLnBrk="1" latinLnBrk="0" hangingPunct="1">
                        <a:lnSpc>
                          <a:spcPct val="107000"/>
                        </a:lnSpc>
                        <a:spcBef>
                          <a:spcPts val="0"/>
                        </a:spcBef>
                        <a:spcAft>
                          <a:spcPts val="0"/>
                        </a:spcAft>
                      </a:pPr>
                      <a:r>
                        <a:rPr lang="en-GB" sz="3200" kern="1200">
                          <a:effectLst/>
                        </a:rPr>
                        <a:t> A</a:t>
                      </a:r>
                      <a:r>
                        <a:rPr lang="en-GB" sz="3200" kern="1200" baseline="0">
                          <a:effectLst/>
                        </a:rPr>
                        <a:t> </a:t>
                      </a:r>
                      <a:r>
                        <a:rPr lang="en-GB" sz="3200" kern="1200">
                          <a:effectLst/>
                        </a:rPr>
                        <a:t>remark or passage in a play that is intended to be heard by the audience but unheard by the other characters in the play.</a:t>
                      </a:r>
                      <a:endParaRPr lang="en-GB" sz="3200">
                        <a:effectLst/>
                      </a:endParaRPr>
                    </a:p>
                  </a:txBody>
                  <a:tcPr marL="0" marR="0" marT="0" marB="0" anchor="ctr"/>
                </a:tc>
                <a:extLst>
                  <a:ext uri="{0D108BD9-81ED-4DB2-BD59-A6C34878D82A}">
                    <a16:rowId xmlns:a16="http://schemas.microsoft.com/office/drawing/2014/main" val="795499891"/>
                  </a:ext>
                </a:extLst>
              </a:tr>
              <a:tr h="550160">
                <a:tc>
                  <a:txBody>
                    <a:bodyPr/>
                    <a:lstStyle/>
                    <a:p>
                      <a:pPr marL="0" algn="l" rtl="0" eaLnBrk="1" latinLnBrk="0" hangingPunct="1">
                        <a:lnSpc>
                          <a:spcPct val="107000"/>
                        </a:lnSpc>
                        <a:spcBef>
                          <a:spcPts val="0"/>
                        </a:spcBef>
                        <a:spcAft>
                          <a:spcPts val="0"/>
                        </a:spcAft>
                      </a:pPr>
                      <a:r>
                        <a:rPr lang="en-GB" sz="3200" kern="1200">
                          <a:effectLst/>
                        </a:rPr>
                        <a:t>Metaphor</a:t>
                      </a:r>
                      <a:endParaRPr lang="en-GB" sz="3200">
                        <a:effectLst/>
                      </a:endParaRPr>
                    </a:p>
                  </a:txBody>
                  <a:tcPr marL="0" marR="0" marT="0" marB="0" anchor="ctr"/>
                </a:tc>
                <a:tc>
                  <a:txBody>
                    <a:bodyPr/>
                    <a:lstStyle/>
                    <a:p>
                      <a:pPr marL="0" algn="l" rtl="0" eaLnBrk="1" latinLnBrk="0" hangingPunct="1">
                        <a:spcBef>
                          <a:spcPts val="0"/>
                        </a:spcBef>
                        <a:spcAft>
                          <a:spcPts val="0"/>
                        </a:spcAft>
                      </a:pPr>
                      <a:r>
                        <a:rPr lang="en-GB" sz="3200" kern="1200">
                          <a:effectLst/>
                        </a:rPr>
                        <a:t> A</a:t>
                      </a:r>
                      <a:r>
                        <a:rPr lang="en-GB" sz="3200" kern="1200" baseline="0">
                          <a:effectLst/>
                        </a:rPr>
                        <a:t> figure of speech, which is not literal</a:t>
                      </a:r>
                      <a:endParaRPr lang="en-GB" sz="3200">
                        <a:effectLst/>
                      </a:endParaRPr>
                    </a:p>
                  </a:txBody>
                  <a:tcPr marL="0" marR="0" marT="0" marB="0" anchor="ctr"/>
                </a:tc>
                <a:extLst>
                  <a:ext uri="{0D108BD9-81ED-4DB2-BD59-A6C34878D82A}">
                    <a16:rowId xmlns:a16="http://schemas.microsoft.com/office/drawing/2014/main" val="536635474"/>
                  </a:ext>
                </a:extLst>
              </a:tr>
              <a:tr h="1035595">
                <a:tc>
                  <a:txBody>
                    <a:bodyPr/>
                    <a:lstStyle/>
                    <a:p>
                      <a:pPr marL="0" algn="l" rtl="0" eaLnBrk="1" latinLnBrk="0" hangingPunct="1">
                        <a:lnSpc>
                          <a:spcPct val="107000"/>
                        </a:lnSpc>
                        <a:spcBef>
                          <a:spcPts val="0"/>
                        </a:spcBef>
                        <a:spcAft>
                          <a:spcPts val="0"/>
                        </a:spcAft>
                      </a:pPr>
                      <a:r>
                        <a:rPr lang="en-GB" sz="3200" kern="1200">
                          <a:effectLst/>
                        </a:rPr>
                        <a:t> Dramatic Irony</a:t>
                      </a:r>
                      <a:endParaRPr lang="en-GB" sz="3200">
                        <a:effectLst/>
                      </a:endParaRPr>
                    </a:p>
                  </a:txBody>
                  <a:tcPr marL="0" marR="0" marT="0" marB="0" anchor="ctr"/>
                </a:tc>
                <a:tc>
                  <a:txBody>
                    <a:bodyPr/>
                    <a:lstStyle/>
                    <a:p>
                      <a:pPr marL="0" algn="l" rtl="0" eaLnBrk="1" latinLnBrk="0" hangingPunct="1">
                        <a:spcBef>
                          <a:spcPts val="0"/>
                        </a:spcBef>
                        <a:spcAft>
                          <a:spcPts val="0"/>
                        </a:spcAft>
                      </a:pPr>
                      <a:r>
                        <a:rPr lang="en-GB" sz="3200" kern="1200" baseline="0">
                          <a:effectLst/>
                        </a:rPr>
                        <a:t>When the audience knows information the characters do not.	</a:t>
                      </a:r>
                      <a:endParaRPr lang="en-GB" sz="3200">
                        <a:effectLst/>
                      </a:endParaRPr>
                    </a:p>
                  </a:txBody>
                  <a:tcPr marL="0" marR="0" marT="0" marB="0" anchor="ctr"/>
                </a:tc>
                <a:extLst>
                  <a:ext uri="{0D108BD9-81ED-4DB2-BD59-A6C34878D82A}">
                    <a16:rowId xmlns:a16="http://schemas.microsoft.com/office/drawing/2014/main" val="2593108322"/>
                  </a:ext>
                </a:extLst>
              </a:tr>
              <a:tr h="1065823">
                <a:tc>
                  <a:txBody>
                    <a:bodyPr/>
                    <a:lstStyle/>
                    <a:p>
                      <a:pPr marL="0" algn="l" rtl="0" eaLnBrk="1" latinLnBrk="0" hangingPunct="1">
                        <a:lnSpc>
                          <a:spcPct val="107000"/>
                        </a:lnSpc>
                        <a:spcBef>
                          <a:spcPts val="0"/>
                        </a:spcBef>
                        <a:spcAft>
                          <a:spcPts val="0"/>
                        </a:spcAft>
                      </a:pPr>
                      <a:r>
                        <a:rPr lang="en-GB" sz="3200" kern="1200">
                          <a:effectLst/>
                        </a:rPr>
                        <a:t> Hamartia</a:t>
                      </a:r>
                      <a:endParaRPr lang="en-GB" sz="3200">
                        <a:effectLst/>
                      </a:endParaRPr>
                    </a:p>
                  </a:txBody>
                  <a:tcPr marL="0" marR="0" marT="0" marB="0" anchor="ctr"/>
                </a:tc>
                <a:tc>
                  <a:txBody>
                    <a:bodyPr/>
                    <a:lstStyle/>
                    <a:p>
                      <a:pPr marL="0" algn="l" rtl="0" eaLnBrk="1" latinLnBrk="0" hangingPunct="1">
                        <a:lnSpc>
                          <a:spcPct val="107000"/>
                        </a:lnSpc>
                        <a:spcBef>
                          <a:spcPts val="0"/>
                        </a:spcBef>
                        <a:spcAft>
                          <a:spcPts val="0"/>
                        </a:spcAft>
                      </a:pPr>
                      <a:r>
                        <a:rPr lang="en-GB" sz="3200" kern="1200">
                          <a:effectLst/>
                        </a:rPr>
                        <a:t> A fatal flaw leading to the downfall of a tragic hero or heroine.</a:t>
                      </a:r>
                      <a:endParaRPr lang="en-GB" sz="3200">
                        <a:effectLst/>
                      </a:endParaRPr>
                    </a:p>
                  </a:txBody>
                  <a:tcPr marL="0" marR="0" marT="0" marB="0" anchor="ctr"/>
                </a:tc>
                <a:extLst>
                  <a:ext uri="{0D108BD9-81ED-4DB2-BD59-A6C34878D82A}">
                    <a16:rowId xmlns:a16="http://schemas.microsoft.com/office/drawing/2014/main" val="1841424200"/>
                  </a:ext>
                </a:extLst>
              </a:tr>
            </a:tbl>
          </a:graphicData>
        </a:graphic>
      </p:graphicFrame>
    </p:spTree>
    <p:extLst>
      <p:ext uri="{BB962C8B-B14F-4D97-AF65-F5344CB8AC3E}">
        <p14:creationId xmlns:p14="http://schemas.microsoft.com/office/powerpoint/2010/main" val="215742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CAD08B7E-DD2B-4EE0-BEEB-A36A97AC12BC}"/>
              </a:ext>
            </a:extLst>
          </p:cNvPr>
          <p:cNvPicPr>
            <a:picLocks noGrp="1" noChangeAspect="1"/>
          </p:cNvPicPr>
          <p:nvPr>
            <p:ph idx="1"/>
          </p:nvPr>
        </p:nvPicPr>
        <p:blipFill rotWithShape="1">
          <a:blip r:embed="rId2"/>
          <a:srcRect t="1536" b="4715"/>
          <a:stretch/>
        </p:blipFill>
        <p:spPr>
          <a:xfrm>
            <a:off x="20" y="10"/>
            <a:ext cx="12191980" cy="6857990"/>
          </a:xfrm>
          <a:prstGeom prst="rect">
            <a:avLst/>
          </a:prstGeom>
        </p:spPr>
      </p:pic>
      <p:sp>
        <p:nvSpPr>
          <p:cNvPr id="8"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90ECA-AB04-4A5F-8682-C97B899F714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How to boost your language analysis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96106F4F-1E56-4418-A714-60ED8592D488}"/>
              </a:ext>
            </a:extLst>
          </p:cNvPr>
          <p:cNvPicPr>
            <a:picLocks noChangeAspect="1"/>
          </p:cNvPicPr>
          <p:nvPr/>
        </p:nvPicPr>
        <p:blipFill rotWithShape="1">
          <a:blip r:embed="rId2"/>
          <a:srcRect r="-1" b="4333"/>
          <a:stretch/>
        </p:blipFill>
        <p:spPr>
          <a:xfrm>
            <a:off x="573454" y="457200"/>
            <a:ext cx="11045092" cy="5943600"/>
          </a:xfrm>
          <a:prstGeom prst="rect">
            <a:avLst/>
          </a:prstGeom>
        </p:spPr>
      </p:pic>
    </p:spTree>
    <p:extLst>
      <p:ext uri="{BB962C8B-B14F-4D97-AF65-F5344CB8AC3E}">
        <p14:creationId xmlns:p14="http://schemas.microsoft.com/office/powerpoint/2010/main" val="217071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B0BAD-9A4F-4B7D-B304-8AB36352D197}"/>
              </a:ext>
            </a:extLst>
          </p:cNvPr>
          <p:cNvSpPr>
            <a:spLocks noGrp="1"/>
          </p:cNvSpPr>
          <p:nvPr>
            <p:ph type="title"/>
          </p:nvPr>
        </p:nvSpPr>
        <p:spPr>
          <a:xfrm>
            <a:off x="738134" y="1050935"/>
            <a:ext cx="3876848" cy="4755038"/>
          </a:xfrm>
        </p:spPr>
        <p:txBody>
          <a:bodyPr anchor="ctr">
            <a:normAutofit/>
          </a:bodyPr>
          <a:lstStyle/>
          <a:p>
            <a:r>
              <a:rPr lang="en-GB" sz="4600" dirty="0">
                <a:cs typeface="Calibri Light"/>
              </a:rPr>
              <a:t>Now </a:t>
            </a:r>
            <a:r>
              <a:rPr lang="en-GB" sz="4600" b="1" dirty="0">
                <a:cs typeface="Calibri Light"/>
              </a:rPr>
              <a:t>plan</a:t>
            </a:r>
            <a:r>
              <a:rPr lang="en-GB" sz="4600" dirty="0">
                <a:cs typeface="Calibri Light"/>
              </a:rPr>
              <a:t> two PETAL chains using your notes on Macbeth at the start of the play</a:t>
            </a:r>
            <a:endParaRPr lang="en-GB" sz="4600" dirty="0"/>
          </a:p>
        </p:txBody>
      </p:sp>
      <p:grpSp>
        <p:nvGrpSpPr>
          <p:cNvPr id="34"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D1BFA057-8C9C-4F8F-970E-401DB248372C}"/>
              </a:ext>
            </a:extLst>
          </p:cNvPr>
          <p:cNvGraphicFramePr>
            <a:graphicFrameLocks noGrp="1"/>
          </p:cNvGraphicFramePr>
          <p:nvPr>
            <p:ph idx="1"/>
            <p:extLst>
              <p:ext uri="{D42A27DB-BD31-4B8C-83A1-F6EECF244321}">
                <p14:modId xmlns:p14="http://schemas.microsoft.com/office/powerpoint/2010/main" val="1131832401"/>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74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6E4F9-E12F-4165-BF8B-491D580327B6}"/>
              </a:ext>
            </a:extLst>
          </p:cNvPr>
          <p:cNvSpPr>
            <a:spLocks noGrp="1"/>
          </p:cNvSpPr>
          <p:nvPr>
            <p:ph type="title"/>
          </p:nvPr>
        </p:nvSpPr>
        <p:spPr>
          <a:xfrm>
            <a:off x="836679" y="723898"/>
            <a:ext cx="6002110" cy="1495425"/>
          </a:xfrm>
        </p:spPr>
        <p:txBody>
          <a:bodyPr>
            <a:normAutofit/>
          </a:bodyPr>
          <a:lstStyle/>
          <a:p>
            <a:r>
              <a:rPr lang="en-GB" sz="4000" dirty="0">
                <a:cs typeface="Calibri Light"/>
              </a:rPr>
              <a:t>Now practise writing a PETAL chain in full:</a:t>
            </a:r>
            <a:endParaRPr lang="en-GB" sz="4000" dirty="0"/>
          </a:p>
        </p:txBody>
      </p:sp>
      <p:sp>
        <p:nvSpPr>
          <p:cNvPr id="3" name="Content Placeholder 2">
            <a:extLst>
              <a:ext uri="{FF2B5EF4-FFF2-40B4-BE49-F238E27FC236}">
                <a16:creationId xmlns:a16="http://schemas.microsoft.com/office/drawing/2014/main" id="{C36B1BDC-AA9E-4F48-B1C7-B80156714CE0}"/>
              </a:ext>
            </a:extLst>
          </p:cNvPr>
          <p:cNvSpPr>
            <a:spLocks noGrp="1"/>
          </p:cNvSpPr>
          <p:nvPr>
            <p:ph idx="1"/>
          </p:nvPr>
        </p:nvSpPr>
        <p:spPr>
          <a:xfrm>
            <a:off x="462869" y="2750124"/>
            <a:ext cx="6375921" cy="3729034"/>
          </a:xfrm>
        </p:spPr>
        <p:txBody>
          <a:bodyPr vert="horz" lIns="91440" tIns="45720" rIns="91440" bIns="45720" rtlCol="0" anchor="t">
            <a:normAutofit/>
          </a:bodyPr>
          <a:lstStyle/>
          <a:p>
            <a:pPr marL="0" indent="0">
              <a:buNone/>
            </a:pPr>
            <a:r>
              <a:rPr lang="en-GB" sz="2400" dirty="0">
                <a:ea typeface="+mn-lt"/>
                <a:cs typeface="+mn-lt"/>
              </a:rPr>
              <a:t>Shakespeare first presents Macbeth as …................ By describing Macbeth as '….........' , Shakespeare shows us....................</a:t>
            </a:r>
            <a:endParaRPr lang="en-US" sz="2400" dirty="0">
              <a:ea typeface="+mn-lt"/>
              <a:cs typeface="+mn-lt"/>
            </a:endParaRPr>
          </a:p>
          <a:p>
            <a:pPr marL="0" indent="0">
              <a:buNone/>
            </a:pPr>
            <a:r>
              <a:rPr lang="en-GB" sz="2400" dirty="0">
                <a:ea typeface="+mn-lt"/>
                <a:cs typeface="+mn-lt"/>
              </a:rPr>
              <a:t>The use of the word/ metaphor/ verb/ adjective '…..............' allows us to understand how.............and as an audience we react with.................because...................Macbeth at this point in the play is.........</a:t>
            </a:r>
            <a:endParaRPr lang="en-GB" sz="2400" dirty="0">
              <a:cs typeface="Calibri"/>
            </a:endParaRPr>
          </a:p>
        </p:txBody>
      </p:sp>
      <p:pic>
        <p:nvPicPr>
          <p:cNvPr id="5" name="Picture 4">
            <a:extLst>
              <a:ext uri="{FF2B5EF4-FFF2-40B4-BE49-F238E27FC236}">
                <a16:creationId xmlns:a16="http://schemas.microsoft.com/office/drawing/2014/main" id="{461FCBF0-F113-421D-AE87-D23EF3013956}"/>
              </a:ext>
            </a:extLst>
          </p:cNvPr>
          <p:cNvPicPr>
            <a:picLocks noChangeAspect="1"/>
          </p:cNvPicPr>
          <p:nvPr/>
        </p:nvPicPr>
        <p:blipFill rotWithShape="1">
          <a:blip r:embed="rId2"/>
          <a:srcRect r="1289"/>
          <a:stretch/>
        </p:blipFill>
        <p:spPr>
          <a:xfrm>
            <a:off x="7199440" y="10"/>
            <a:ext cx="4992560" cy="6857990"/>
          </a:xfrm>
          <a:prstGeom prst="rect">
            <a:avLst/>
          </a:prstGeom>
          <a:effectLst/>
        </p:spPr>
      </p:pic>
    </p:spTree>
    <p:extLst>
      <p:ext uri="{BB962C8B-B14F-4D97-AF65-F5344CB8AC3E}">
        <p14:creationId xmlns:p14="http://schemas.microsoft.com/office/powerpoint/2010/main" val="219761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C83C-B1D8-4475-A915-A5BDE3F8C63E}"/>
              </a:ext>
            </a:extLst>
          </p:cNvPr>
          <p:cNvSpPr>
            <a:spLocks noGrp="1"/>
          </p:cNvSpPr>
          <p:nvPr>
            <p:ph type="title"/>
          </p:nvPr>
        </p:nvSpPr>
        <p:spPr>
          <a:xfrm>
            <a:off x="635000" y="640823"/>
            <a:ext cx="3418659" cy="5583148"/>
          </a:xfrm>
        </p:spPr>
        <p:txBody>
          <a:bodyPr anchor="ctr">
            <a:normAutofit/>
          </a:bodyPr>
          <a:lstStyle/>
          <a:p>
            <a:r>
              <a:rPr lang="en-GB" sz="5000" dirty="0"/>
              <a:t>How does </a:t>
            </a:r>
            <a:r>
              <a:rPr lang="en-GB" sz="5000" b="1" dirty="0"/>
              <a:t>Shakespeare</a:t>
            </a:r>
            <a:r>
              <a:rPr lang="en-GB" sz="5000" dirty="0"/>
              <a:t> present Macbeth throughout the play? </a:t>
            </a:r>
            <a:endParaRPr lang="en-GB" sz="5000"/>
          </a:p>
        </p:txBody>
      </p:sp>
      <p:graphicFrame>
        <p:nvGraphicFramePr>
          <p:cNvPr id="5" name="Content Placeholder 2">
            <a:extLst>
              <a:ext uri="{FF2B5EF4-FFF2-40B4-BE49-F238E27FC236}">
                <a16:creationId xmlns:a16="http://schemas.microsoft.com/office/drawing/2014/main" id="{CADB8577-125A-48E5-A1B6-BC1B9083DB7F}"/>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47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8772-E614-4614-A5E4-0E9AABA55F63}"/>
              </a:ext>
            </a:extLst>
          </p:cNvPr>
          <p:cNvSpPr>
            <a:spLocks noGrp="1"/>
          </p:cNvSpPr>
          <p:nvPr>
            <p:ph type="title"/>
          </p:nvPr>
        </p:nvSpPr>
        <p:spPr/>
        <p:txBody>
          <a:bodyPr/>
          <a:lstStyle/>
          <a:p>
            <a:r>
              <a:rPr lang="en-GB" dirty="0"/>
              <a:t>Model PEA chain</a:t>
            </a:r>
          </a:p>
        </p:txBody>
      </p:sp>
      <p:sp>
        <p:nvSpPr>
          <p:cNvPr id="3" name="Content Placeholder 2">
            <a:extLst>
              <a:ext uri="{FF2B5EF4-FFF2-40B4-BE49-F238E27FC236}">
                <a16:creationId xmlns:a16="http://schemas.microsoft.com/office/drawing/2014/main" id="{417E5FA4-439F-480D-B1C6-A9FB8547FD27}"/>
              </a:ext>
            </a:extLst>
          </p:cNvPr>
          <p:cNvSpPr>
            <a:spLocks noGrp="1"/>
          </p:cNvSpPr>
          <p:nvPr>
            <p:ph idx="1"/>
          </p:nvPr>
        </p:nvSpPr>
        <p:spPr/>
        <p:txBody>
          <a:bodyPr/>
          <a:lstStyle/>
          <a:p>
            <a:pPr marL="0" indent="0">
              <a:buNone/>
            </a:pPr>
            <a:r>
              <a:rPr lang="en-GB" dirty="0"/>
              <a:t>Macbeth is shown to be under the influences of the witches. This has been suggested in the quotation “Though </a:t>
            </a:r>
            <a:r>
              <a:rPr lang="en-GB" dirty="0" err="1"/>
              <a:t>marshell’st</a:t>
            </a:r>
            <a:r>
              <a:rPr lang="en-GB" dirty="0"/>
              <a:t> me the way I was going”. The verb “</a:t>
            </a:r>
            <a:r>
              <a:rPr lang="en-GB" dirty="0" err="1"/>
              <a:t>marshall’st</a:t>
            </a:r>
            <a:r>
              <a:rPr lang="en-GB" dirty="0"/>
              <a:t>” is a reference to the witches leading him to Duncan’s room to murder him, and hints at supernatural forces at work. </a:t>
            </a:r>
            <a:r>
              <a:rPr lang="en-GB" dirty="0">
                <a:solidFill>
                  <a:schemeClr val="accent6">
                    <a:lumMod val="75000"/>
                  </a:schemeClr>
                </a:solidFill>
              </a:rPr>
              <a:t>This could prompt sympathy for Macbeth, as he is being manipulated by the witches into an act he does not wish commit, but it could also show Macbeth as weak-minded, as he is able to commit an horrendous crime with little persuasion.</a:t>
            </a:r>
          </a:p>
        </p:txBody>
      </p:sp>
    </p:spTree>
    <p:extLst>
      <p:ext uri="{BB962C8B-B14F-4D97-AF65-F5344CB8AC3E}">
        <p14:creationId xmlns:p14="http://schemas.microsoft.com/office/powerpoint/2010/main" val="21450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51DCE-E92D-8345-A854-AECE7CEB7893}"/>
              </a:ext>
            </a:extLst>
          </p:cNvPr>
          <p:cNvSpPr>
            <a:spLocks noGrp="1"/>
          </p:cNvSpPr>
          <p:nvPr>
            <p:ph type="title"/>
          </p:nvPr>
        </p:nvSpPr>
        <p:spPr>
          <a:xfrm>
            <a:off x="524256" y="491260"/>
            <a:ext cx="6594189" cy="1625210"/>
          </a:xfrm>
        </p:spPr>
        <p:txBody>
          <a:bodyPr>
            <a:normAutofit/>
          </a:bodyPr>
          <a:lstStyle/>
          <a:p>
            <a:r>
              <a:rPr lang="en-GB">
                <a:solidFill>
                  <a:srgbClr val="FFFFFF"/>
                </a:solidFill>
              </a:rPr>
              <a:t>Objectives:</a:t>
            </a:r>
          </a:p>
        </p:txBody>
      </p:sp>
      <p:pic>
        <p:nvPicPr>
          <p:cNvPr id="4" name="Picture 3">
            <a:extLst>
              <a:ext uri="{FF2B5EF4-FFF2-40B4-BE49-F238E27FC236}">
                <a16:creationId xmlns:a16="http://schemas.microsoft.com/office/drawing/2014/main" id="{34812DE7-7739-774B-8C73-79E08AAD46D0}"/>
              </a:ext>
            </a:extLst>
          </p:cNvPr>
          <p:cNvPicPr>
            <a:picLocks noChangeAspect="1"/>
          </p:cNvPicPr>
          <p:nvPr/>
        </p:nvPicPr>
        <p:blipFill rotWithShape="1">
          <a:blip r:embed="rId2"/>
          <a:srcRect l="649" r="-2" b="-2"/>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1AB7BB-C354-FA49-A8B2-925C7BB339E5}"/>
              </a:ext>
            </a:extLst>
          </p:cNvPr>
          <p:cNvSpPr>
            <a:spLocks noGrp="1"/>
          </p:cNvSpPr>
          <p:nvPr>
            <p:ph idx="1"/>
          </p:nvPr>
        </p:nvSpPr>
        <p:spPr>
          <a:xfrm>
            <a:off x="8029319" y="917725"/>
            <a:ext cx="3424739" cy="4852362"/>
          </a:xfrm>
        </p:spPr>
        <p:txBody>
          <a:bodyPr anchor="ctr">
            <a:normAutofit/>
          </a:bodyPr>
          <a:lstStyle/>
          <a:p>
            <a:r>
              <a:rPr lang="en-GB" sz="2400" dirty="0">
                <a:solidFill>
                  <a:srgbClr val="FFFFFF"/>
                </a:solidFill>
              </a:rPr>
              <a:t>To record all you remember about </a:t>
            </a:r>
            <a:r>
              <a:rPr lang="en-GB" sz="2400">
                <a:solidFill>
                  <a:srgbClr val="FFFFFF"/>
                </a:solidFill>
              </a:rPr>
              <a:t>Macbeth and </a:t>
            </a:r>
            <a:r>
              <a:rPr lang="en-GB" sz="2400" dirty="0">
                <a:solidFill>
                  <a:srgbClr val="FFFFFF"/>
                </a:solidFill>
              </a:rPr>
              <a:t>develop your understanding of how he is presented?</a:t>
            </a:r>
          </a:p>
          <a:p>
            <a:r>
              <a:rPr lang="en-GB" sz="2400" dirty="0">
                <a:solidFill>
                  <a:srgbClr val="FFFFFF"/>
                </a:solidFill>
                <a:cs typeface="Calibri"/>
              </a:rPr>
              <a:t>To recap the main elements of tragedy and consider which link to Macbeth’s character</a:t>
            </a:r>
          </a:p>
          <a:p>
            <a:endParaRPr lang="en-GB" sz="2400" dirty="0">
              <a:solidFill>
                <a:srgbClr val="FFFFFF"/>
              </a:solidFill>
              <a:cs typeface="Calibri"/>
            </a:endParaRPr>
          </a:p>
        </p:txBody>
      </p:sp>
    </p:spTree>
    <p:extLst>
      <p:ext uri="{BB962C8B-B14F-4D97-AF65-F5344CB8AC3E}">
        <p14:creationId xmlns:p14="http://schemas.microsoft.com/office/powerpoint/2010/main" val="150999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04DC6-328A-46BF-AC52-68B012B4607C}"/>
              </a:ext>
            </a:extLst>
          </p:cNvPr>
          <p:cNvSpPr>
            <a:spLocks noGrp="1"/>
          </p:cNvSpPr>
          <p:nvPr>
            <p:ph type="title"/>
          </p:nvPr>
        </p:nvSpPr>
        <p:spPr>
          <a:xfrm>
            <a:off x="838201" y="365125"/>
            <a:ext cx="5251316" cy="1807305"/>
          </a:xfrm>
        </p:spPr>
        <p:txBody>
          <a:bodyPr>
            <a:normAutofit/>
          </a:bodyPr>
          <a:lstStyle/>
          <a:p>
            <a:r>
              <a:rPr lang="en-GB" sz="4100" dirty="0">
                <a:solidFill>
                  <a:srgbClr val="C00000"/>
                </a:solidFill>
              </a:rPr>
              <a:t>How does Shakespeare want us to feel about Macbeth?</a:t>
            </a:r>
          </a:p>
        </p:txBody>
      </p:sp>
      <p:sp>
        <p:nvSpPr>
          <p:cNvPr id="3" name="Content Placeholder 2">
            <a:extLst>
              <a:ext uri="{FF2B5EF4-FFF2-40B4-BE49-F238E27FC236}">
                <a16:creationId xmlns:a16="http://schemas.microsoft.com/office/drawing/2014/main" id="{BEFD2C6F-9B94-4F99-99FB-2E794BECD985}"/>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buNone/>
            </a:pPr>
            <a:r>
              <a:rPr lang="en-GB" sz="2400" dirty="0"/>
              <a:t>As a writer, Shakespeare influences how we feel about each character.</a:t>
            </a:r>
            <a:endParaRPr lang="en-GB" sz="2400" dirty="0">
              <a:cs typeface="Calibri"/>
            </a:endParaRPr>
          </a:p>
          <a:p>
            <a:pPr marL="0" indent="0">
              <a:buNone/>
            </a:pPr>
            <a:r>
              <a:rPr lang="en-GB" sz="2400" dirty="0"/>
              <a:t>By selecting the right language and describing the right actions, Shakespeare completely transforms Macbeth’s character by the end of the play.</a:t>
            </a:r>
            <a:endParaRPr lang="en-GB" sz="2400" dirty="0">
              <a:cs typeface="Calibri"/>
            </a:endParaRPr>
          </a:p>
          <a:p>
            <a:pPr marL="0" indent="0">
              <a:buNone/>
            </a:pPr>
            <a:r>
              <a:rPr lang="en-GB" sz="2400" dirty="0">
                <a:solidFill>
                  <a:schemeClr val="accent1"/>
                </a:solidFill>
              </a:rPr>
              <a:t>In your QMA you will be asked to show how Macbeth changes and why?</a:t>
            </a:r>
            <a:endParaRPr lang="en-GB" sz="2400" dirty="0">
              <a:solidFill>
                <a:schemeClr val="accent1"/>
              </a:solidFill>
              <a:cs typeface="Calibri"/>
            </a:endParaRPr>
          </a:p>
        </p:txBody>
      </p:sp>
      <p:pic>
        <p:nvPicPr>
          <p:cNvPr id="4" name="Picture 4">
            <a:extLst>
              <a:ext uri="{FF2B5EF4-FFF2-40B4-BE49-F238E27FC236}">
                <a16:creationId xmlns:a16="http://schemas.microsoft.com/office/drawing/2014/main" id="{C0FF1D00-1D64-48D9-8F72-E83DB3A486A8}"/>
              </a:ext>
            </a:extLst>
          </p:cNvPr>
          <p:cNvPicPr>
            <a:picLocks noChangeAspect="1"/>
          </p:cNvPicPr>
          <p:nvPr/>
        </p:nvPicPr>
        <p:blipFill rotWithShape="1">
          <a:blip r:embed="rId2"/>
          <a:srcRect t="3089" r="1" b="12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515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EC83C-B1D8-4475-A915-A5BDE3F8C63E}"/>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What can you remember about Macbeth? </a:t>
            </a:r>
          </a:p>
        </p:txBody>
      </p:sp>
      <p:graphicFrame>
        <p:nvGraphicFramePr>
          <p:cNvPr id="5" name="Content Placeholder 2">
            <a:extLst>
              <a:ext uri="{FF2B5EF4-FFF2-40B4-BE49-F238E27FC236}">
                <a16:creationId xmlns:a16="http://schemas.microsoft.com/office/drawing/2014/main" id="{3A60624F-5E6B-4E09-B488-3F3D394E1E93}"/>
              </a:ext>
            </a:extLst>
          </p:cNvPr>
          <p:cNvGraphicFramePr>
            <a:graphicFrameLocks noGrp="1"/>
          </p:cNvGraphicFramePr>
          <p:nvPr>
            <p:ph idx="1"/>
            <p:extLst>
              <p:ext uri="{D42A27DB-BD31-4B8C-83A1-F6EECF244321}">
                <p14:modId xmlns:p14="http://schemas.microsoft.com/office/powerpoint/2010/main" val="371568515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20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DE6D5-0144-40B5-98F6-A4DDC51A7B53}"/>
              </a:ext>
            </a:extLst>
          </p:cNvPr>
          <p:cNvSpPr>
            <a:spLocks noGrp="1"/>
          </p:cNvSpPr>
          <p:nvPr>
            <p:ph type="title"/>
          </p:nvPr>
        </p:nvSpPr>
        <p:spPr>
          <a:xfrm>
            <a:off x="838200" y="557189"/>
            <a:ext cx="3374136" cy="5567891"/>
          </a:xfrm>
        </p:spPr>
        <p:txBody>
          <a:bodyPr>
            <a:normAutofit/>
          </a:bodyPr>
          <a:lstStyle/>
          <a:p>
            <a:r>
              <a:rPr lang="en-GB" sz="5200">
                <a:cs typeface="Calibri Light"/>
              </a:rPr>
              <a:t>Macbeth:</a:t>
            </a:r>
            <a:endParaRPr lang="en-GB" sz="5200"/>
          </a:p>
        </p:txBody>
      </p:sp>
      <p:graphicFrame>
        <p:nvGraphicFramePr>
          <p:cNvPr id="5" name="Content Placeholder 2">
            <a:extLst>
              <a:ext uri="{FF2B5EF4-FFF2-40B4-BE49-F238E27FC236}">
                <a16:creationId xmlns:a16="http://schemas.microsoft.com/office/drawing/2014/main" id="{BEA4C355-E401-4A33-9CE0-C303AEED5B7E}"/>
              </a:ext>
            </a:extLst>
          </p:cNvPr>
          <p:cNvGraphicFramePr>
            <a:graphicFrameLocks noGrp="1"/>
          </p:cNvGraphicFramePr>
          <p:nvPr>
            <p:ph idx="1"/>
            <p:extLst>
              <p:ext uri="{D42A27DB-BD31-4B8C-83A1-F6EECF244321}">
                <p14:modId xmlns:p14="http://schemas.microsoft.com/office/powerpoint/2010/main" val="685444470"/>
              </p:ext>
            </p:extLst>
          </p:nvPr>
        </p:nvGraphicFramePr>
        <p:xfrm>
          <a:off x="5093208" y="88430"/>
          <a:ext cx="6493677" cy="659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76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F274F-DFD0-44F9-B277-85C0A1D13246}"/>
              </a:ext>
            </a:extLst>
          </p:cNvPr>
          <p:cNvSpPr>
            <a:spLocks noGrp="1"/>
          </p:cNvSpPr>
          <p:nvPr>
            <p:ph type="title"/>
          </p:nvPr>
        </p:nvSpPr>
        <p:spPr>
          <a:xfrm>
            <a:off x="6739128" y="638089"/>
            <a:ext cx="4818888" cy="1476801"/>
          </a:xfrm>
        </p:spPr>
        <p:txBody>
          <a:bodyPr anchor="b">
            <a:normAutofit/>
          </a:bodyPr>
          <a:lstStyle/>
          <a:p>
            <a:r>
              <a:rPr lang="en-GB" sz="5000">
                <a:cs typeface="Calibri Light"/>
              </a:rPr>
              <a:t>Let's start at the beginning:</a:t>
            </a:r>
            <a:endParaRPr lang="en-GB" sz="5000"/>
          </a:p>
        </p:txBody>
      </p:sp>
      <p:pic>
        <p:nvPicPr>
          <p:cNvPr id="7" name="Graphic 6" descr="Castle scene">
            <a:extLst>
              <a:ext uri="{FF2B5EF4-FFF2-40B4-BE49-F238E27FC236}">
                <a16:creationId xmlns:a16="http://schemas.microsoft.com/office/drawing/2014/main" id="{368561DE-F802-4B38-BDDC-DB7F21D89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2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4AF5B1-54CD-4911-9C68-4C2FF3849DA6}"/>
              </a:ext>
            </a:extLst>
          </p:cNvPr>
          <p:cNvSpPr>
            <a:spLocks noGrp="1"/>
          </p:cNvSpPr>
          <p:nvPr>
            <p:ph idx="1"/>
          </p:nvPr>
        </p:nvSpPr>
        <p:spPr>
          <a:xfrm>
            <a:off x="6739128" y="3139339"/>
            <a:ext cx="4818888" cy="3550789"/>
          </a:xfrm>
        </p:spPr>
        <p:txBody>
          <a:bodyPr vert="horz" lIns="91440" tIns="45720" rIns="91440" bIns="45720" rtlCol="0" anchor="t">
            <a:normAutofit/>
          </a:bodyPr>
          <a:lstStyle/>
          <a:p>
            <a:endParaRPr lang="en-GB" sz="2200">
              <a:cs typeface="Calibri"/>
            </a:endParaRPr>
          </a:p>
          <a:p>
            <a:pPr marL="0" indent="0">
              <a:buNone/>
            </a:pPr>
            <a:r>
              <a:rPr lang="en-GB" dirty="0">
                <a:cs typeface="Calibri"/>
              </a:rPr>
              <a:t>How does Shakespeare present the character Macbeth at the start of the play?</a:t>
            </a:r>
          </a:p>
          <a:p>
            <a:endParaRPr lang="en-GB" sz="2200">
              <a:cs typeface="Calibri"/>
            </a:endParaRPr>
          </a:p>
          <a:p>
            <a:endParaRPr lang="en-GB" sz="2200">
              <a:cs typeface="Calibri"/>
            </a:endParaRPr>
          </a:p>
        </p:txBody>
      </p:sp>
    </p:spTree>
    <p:extLst>
      <p:ext uri="{BB962C8B-B14F-4D97-AF65-F5344CB8AC3E}">
        <p14:creationId xmlns:p14="http://schemas.microsoft.com/office/powerpoint/2010/main" val="2028478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1047</Words>
  <Application>Microsoft Office PowerPoint</Application>
  <PresentationFormat>Widescreen</PresentationFormat>
  <Paragraphs>102</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Office Theme</vt:lpstr>
      <vt:lpstr>Macbeth MT Feedback</vt:lpstr>
      <vt:lpstr>QMA Question:</vt:lpstr>
      <vt:lpstr>How does Shakespeare present Macbeth throughout the play? </vt:lpstr>
      <vt:lpstr>Model PEA chain</vt:lpstr>
      <vt:lpstr>Objectives:</vt:lpstr>
      <vt:lpstr>How does Shakespeare want us to feel about Macbeth?</vt:lpstr>
      <vt:lpstr>What can you remember about Macbeth? </vt:lpstr>
      <vt:lpstr>Macbeth:</vt:lpstr>
      <vt:lpstr>Let's start at the beginning:</vt:lpstr>
      <vt:lpstr>Point: 1  At the start of the play, Macbeth is seen as respected and fierce warrior…</vt:lpstr>
      <vt:lpstr>PowerPoint Presentation</vt:lpstr>
      <vt:lpstr>Point 2: When Macbeth meets the witches, who tell him he is to be king, he is tempted by the power. </vt:lpstr>
      <vt:lpstr>Point 3: Upon telling Lady Macbeth, he is manipulated her.</vt:lpstr>
      <vt:lpstr>Point 4: After murdering Duncan, Macbeth is overcome by guilt. (Dramatic transformation from ‘brave Macbeth’)</vt:lpstr>
      <vt:lpstr>Point 5: Upon murdering his close ally Banquo, Macbeth, the tyrant, is terrified by his ghostly return…</vt:lpstr>
      <vt:lpstr>Point 6: After being visited by ghostly apparitions, Macbeth feels invincible…</vt:lpstr>
      <vt:lpstr>Point 7: After the death of his wife, Macbeth has lost all of his humanity”</vt:lpstr>
      <vt:lpstr>Point 8: At the conclusion of the play, Macbeth is shown to have delivered a self-fulfilled prophecy”</vt:lpstr>
      <vt:lpstr>Using the notes in your books and the extracts, make notes on the following:  Think about what Shakespeare wants us to know and how we are supposed to react.</vt:lpstr>
      <vt:lpstr>PowerPoint Presentation</vt:lpstr>
      <vt:lpstr>How to boost your language analysis</vt:lpstr>
      <vt:lpstr>PowerPoint Presentation</vt:lpstr>
      <vt:lpstr>Now plan two PETAL chains using your notes on Macbeth at the start of the play</vt:lpstr>
      <vt:lpstr>Now practise writing a PETAL chain in full: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K. Jarvis</dc:creator>
  <cp:lastModifiedBy>Mrs. K. Jarvis</cp:lastModifiedBy>
  <cp:revision>204</cp:revision>
  <cp:lastPrinted>2023-05-23T09:02:40Z</cp:lastPrinted>
  <dcterms:created xsi:type="dcterms:W3CDTF">2021-03-29T15:08:37Z</dcterms:created>
  <dcterms:modified xsi:type="dcterms:W3CDTF">2024-04-18T12:52:31Z</dcterms:modified>
</cp:coreProperties>
</file>