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1EE3-947E-325D-F682-99CCEFAFA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07A2A-919B-518E-DA28-5044DC69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6066-3856-CAF3-C771-AFB533E3E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B6D38-4873-121D-D623-2E56FA29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9F421-3075-4D31-8D9B-7DA978EA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9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9955-C271-0BC4-D6C4-E086B9C8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4DC7F-CCA9-7582-5B92-DB4CA14CA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B055E-9A3B-36F3-2941-78093C2A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B19F-9CE9-1354-6105-EDF84BC9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5FC2A-1E71-FB03-17A8-97B29D9F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6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7FB83-A368-3524-EA83-687424CCE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AC53A-C29F-12B7-921E-CCF0F8210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56B7-6F69-43E5-F69B-26178698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A01EE-6A80-CA29-0986-1F021516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4B8ED-8C63-0B0B-B47C-389475A0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F506-A998-90B2-0294-F95D76C7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27AF-2C9E-662B-E585-A410BDF75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49120-659D-52EC-8B0D-F41689A3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DDEBC-8A34-85F5-9488-A5883A6A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CEE84-C1FE-6504-8221-6B182B37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0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8E54-C5E4-5BB2-EE3A-DC8A4E7D5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46395-B72F-4BA8-9EBE-B6737037D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5B95E-62E0-06D3-3111-09FE9E8A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6C72-B375-FDEC-34AB-77D1BC88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524C0-BE19-A196-C805-8240B287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78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587F-91AA-900A-5D1B-101C341E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6401B-3360-08F2-E03C-9926E0340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B9864-4001-9882-8733-045837919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ABF95-8A32-A31D-14E9-1374C64D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E0458-FC17-2072-51DE-84AE5A5E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AA121-F30C-58AC-A4C8-0ACA1FE3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5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E117-DF83-B304-9092-1DE7E5D6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80486-9FF4-D52F-DBC6-AB5B756C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6CB0C-403E-9703-108A-65928A5D4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053E16-7DCA-98AF-9EAC-1D5595C58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F673A-06B1-AFFD-5310-C228A2430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37ADA-267E-6097-51B5-A9C22EA9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95E55-B522-DFDF-3109-2C9AE9C8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D8027-C1E0-997B-86C9-765AAE9F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0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FC110-5274-9C63-7B46-454ED7E0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C8900-3C93-826D-46B4-BDF17B98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E59BE-3B9A-B2EA-EAF6-B9CF7D80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2F7F2-08E3-EF9D-496F-FEF7A489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F7EAC-330F-99A8-4529-7D21F5C8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5039D-839C-7D8A-D8E2-731E1B51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F5EBB-6253-A5FB-0EFC-06454D5F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4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91233-6141-921E-55B6-7708EECD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E67B-3587-1E01-E321-651EC2389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FB7FA-E868-51FA-81CD-26148933D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8ADBE-50E1-4B33-17BB-18C089F9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E3021-5D6A-3088-3D30-9257C5F0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B402E-938F-261B-B5C5-8685D71F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9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2F2D-E172-AABC-F0B8-E57D096C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49F3E-F61A-9CDA-CB68-14AAFF98B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C7AD0-4CE7-63EA-3D92-C10D7F0BD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596B7-F955-1455-C683-83122E62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B3E01-06A3-B187-F2E5-4E4F81E3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1F5F8-762A-0B87-9139-A8B4559F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0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255EF-618A-A1A7-DD32-DD118ED0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CC2D5-84A0-AE67-969D-475046D33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A2AF-61BD-D3B2-7840-9EAEDC74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F6DD-3B5C-4D8E-82FA-EB0000FD318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D35B5-F444-5B0C-E9D3-45B7708B1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7B91-942D-E73B-DB7D-01C39DC6C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F479-1466-4A68-B8FE-312862A4C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6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68A8-5840-C152-67E8-D360466E2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10 Revision: Comp 2 Mock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70DCB-CF3F-3C4A-EA74-21DBDAF92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BTEC Dance </a:t>
            </a:r>
          </a:p>
        </p:txBody>
      </p:sp>
    </p:spTree>
    <p:extLst>
      <p:ext uri="{BB962C8B-B14F-4D97-AF65-F5344CB8AC3E}">
        <p14:creationId xmlns:p14="http://schemas.microsoft.com/office/powerpoint/2010/main" val="372960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381D-7AE0-AD80-A02E-168E69F9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 2: Mock </a:t>
            </a:r>
            <a:br>
              <a:rPr lang="en-GB" dirty="0"/>
            </a:br>
            <a:r>
              <a:rPr lang="en-GB" dirty="0"/>
              <a:t>Incomplete: </a:t>
            </a:r>
            <a:r>
              <a:rPr lang="en-GB" dirty="0" err="1"/>
              <a:t>Tassandra</a:t>
            </a:r>
            <a:r>
              <a:rPr lang="en-GB" dirty="0"/>
              <a:t> Chavez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6C4B3-8156-04B8-AB13-E4559D32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Students have been issued with a booklet that details the tasks that they are to complete in order to fully prepare for the practical mock. </a:t>
            </a:r>
          </a:p>
          <a:p>
            <a:r>
              <a:rPr lang="en-GB" dirty="0"/>
              <a:t>Students will learn a short dance piece and perform it based on a specific theme. </a:t>
            </a:r>
          </a:p>
          <a:p>
            <a:r>
              <a:rPr lang="en-GB" dirty="0"/>
              <a:t>They need to perform this showing a range of performance skills, particularly facial expression to show the creative intention. </a:t>
            </a:r>
          </a:p>
          <a:p>
            <a:r>
              <a:rPr lang="en-GB" dirty="0"/>
              <a:t>They will need to complete some research on the piece and complete 2 rehearsal logs prior to their mock performance during the mock assessment window. </a:t>
            </a:r>
          </a:p>
          <a:p>
            <a:r>
              <a:rPr lang="en-GB" dirty="0"/>
              <a:t>During the w/c 8</a:t>
            </a:r>
            <a:r>
              <a:rPr lang="en-GB" baseline="30000" dirty="0"/>
              <a:t>th</a:t>
            </a:r>
            <a:r>
              <a:rPr lang="en-GB" dirty="0"/>
              <a:t> July, they will complete a mock written evaluation in their lesson of their performance and rehearsal process. </a:t>
            </a:r>
          </a:p>
          <a:p>
            <a:r>
              <a:rPr lang="en-GB" dirty="0"/>
              <a:t>They will have lessons to prepare their practical and written work with some homework tasks such as research and rehearsal logs to complete in their own time. </a:t>
            </a:r>
          </a:p>
          <a:p>
            <a:r>
              <a:rPr lang="en-GB" dirty="0"/>
              <a:t>Their mock grade is a culmination of ALL of the above tasks like the ACTUAL comp 1 which will take place next term (Sept- Dec of Y11)</a:t>
            </a:r>
          </a:p>
          <a:p>
            <a:r>
              <a:rPr lang="en-GB" dirty="0"/>
              <a:t>Students will be expected to attend at least 3 rehearsals after school to fully prepare.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2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10 Revision: Comp 2 Mock </vt:lpstr>
      <vt:lpstr>Comp 2: Mock  Incomplete: Tassandra Chavez</vt:lpstr>
    </vt:vector>
  </TitlesOfParts>
  <Company>Bridgewater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Revision: Comp 2 Mock </dc:title>
  <dc:creator>Mrs. N. Fleming</dc:creator>
  <cp:lastModifiedBy>Mrs. N. Fleming</cp:lastModifiedBy>
  <cp:revision>1</cp:revision>
  <dcterms:created xsi:type="dcterms:W3CDTF">2024-05-02T12:53:09Z</dcterms:created>
  <dcterms:modified xsi:type="dcterms:W3CDTF">2024-05-02T12:53:38Z</dcterms:modified>
</cp:coreProperties>
</file>