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</p:sldMasterIdLst>
  <p:notesMasterIdLst>
    <p:notesMasterId r:id="rId7"/>
  </p:notesMasterIdLst>
  <p:sldIdLst>
    <p:sldId id="260" r:id="rId6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B3A"/>
    <a:srgbClr val="E6E6E6"/>
    <a:srgbClr val="D2C694"/>
    <a:srgbClr val="977124"/>
    <a:srgbClr val="1B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-16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7B04B-5B4D-4552-A26E-215DE1368A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B98559-FA54-47C8-8A7F-BC9ED969F093}">
      <dgm:prSet phldrT="[Text]" custT="1"/>
      <dgm:spPr/>
      <dgm:t>
        <a:bodyPr/>
        <a:lstStyle/>
        <a:p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1. </a:t>
          </a:r>
          <a:b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Excellent</a:t>
          </a:r>
        </a:p>
      </dgm:t>
    </dgm:pt>
    <dgm:pt modelId="{95B26928-38AC-4C08-96E2-2437EF77BF2D}" type="parTrans" cxnId="{CEE4456F-650B-4A7E-926D-520EA97172B2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542FEBF-E911-4B31-A490-F42F0CFC4A75}" type="sibTrans" cxnId="{CEE4456F-650B-4A7E-926D-520EA97172B2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37CC3B1-EF53-45C7-9460-223FEACF66F5}">
      <dgm:prSet phldrT="[Text]"/>
      <dgm:spPr/>
      <dgm:t>
        <a:bodyPr/>
        <a:lstStyle/>
        <a:p>
          <a:pPr>
            <a:buChar char="•"/>
          </a:pPr>
          <a:r>
            <a: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ECD8742-A09B-42DF-A279-BC567B1A9B24}" type="parTrans" cxnId="{CB94A63B-8728-452E-AB69-74771918BE67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6DA4ECF-4A94-4D3B-B2F6-FF9B36FEB006}" type="sibTrans" cxnId="{CB94A63B-8728-452E-AB69-74771918BE67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5C2358-B556-4C2E-97B6-9EA579643ED5}">
      <dgm:prSet phldrT="[Text]" custT="1"/>
      <dgm:spPr/>
      <dgm:t>
        <a:bodyPr/>
        <a:lstStyle/>
        <a:p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2. </a:t>
          </a:r>
          <a:b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Good</a:t>
          </a:r>
        </a:p>
      </dgm:t>
    </dgm:pt>
    <dgm:pt modelId="{BA6480B9-607B-4867-B8B5-9E5C09C8DF23}" type="parTrans" cxnId="{2D73B77F-057C-4FD1-BEA6-D0AF01108EC8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7228D9-F039-45DE-8855-BC112877C641}" type="sibTrans" cxnId="{2D73B77F-057C-4FD1-BEA6-D0AF01108EC8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9FB1B2E-428A-431B-9F1D-5B237073A2A2}">
      <dgm:prSet phldrT="[Text]"/>
      <dgm:spPr/>
      <dgm:t>
        <a:bodyPr/>
        <a:lstStyle/>
        <a:p>
          <a:pPr>
            <a:buChar char="•"/>
          </a:pPr>
          <a:r>
            <a: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LOOKS LIKE: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E4112B-AB6A-40EA-A3FE-46A4A2B3452A}" type="parTrans" cxnId="{B6E9AA0C-6A75-4AA4-A293-A21AB4EAF4CF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1DD7D4C-5B6F-4901-A438-4E989BBB2578}" type="sibTrans" cxnId="{B6E9AA0C-6A75-4AA4-A293-A21AB4EAF4CF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24BBF88-6169-40C9-9C54-D706B126A531}">
      <dgm:prSet phldrT="[Text]" custT="1"/>
      <dgm:spPr/>
      <dgm:t>
        <a:bodyPr/>
        <a:lstStyle/>
        <a:p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3. Unsatisfactory</a:t>
          </a:r>
        </a:p>
      </dgm:t>
    </dgm:pt>
    <dgm:pt modelId="{579840FB-70F6-46E5-B06C-F39F9BDD4166}" type="parTrans" cxnId="{30B319C8-5BB8-46E4-8AEE-12A809DDC543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E9420DE-39E8-4367-9CED-75600705DC6E}" type="sibTrans" cxnId="{30B319C8-5BB8-46E4-8AEE-12A809DDC543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9215924-5A61-4BF3-A948-386CCAD784F7}">
      <dgm:prSet phldrT="[Text]" custT="1"/>
      <dgm:spPr/>
      <dgm:t>
        <a:bodyPr/>
        <a:lstStyle/>
        <a:p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4. Unacceptable</a:t>
          </a:r>
        </a:p>
      </dgm:t>
    </dgm:pt>
    <dgm:pt modelId="{1F6C755D-A62D-405B-B2BD-56821BC1FC55}" type="parTrans" cxnId="{2D1908C4-03DB-4778-B936-DFBF7634248B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26AC161-693C-4A0D-AD49-F060C2615D7A}" type="sibTrans" cxnId="{2D1908C4-03DB-4778-B936-DFBF7634248B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B3FAEDB-7FC1-40B7-A933-183B6AC69D00}">
      <dgm:prSet phldrT="[Text]"/>
      <dgm:spPr/>
      <dgm:t>
        <a:bodyPr/>
        <a:lstStyle/>
        <a:p>
          <a:pPr>
            <a:buChar char="•"/>
          </a:pPr>
          <a:r>
            <a: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D91AADD-363F-487A-9E26-A73FB4C8BE41}" type="parTrans" cxnId="{99993DDE-762E-424A-A151-D25B86577FB0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42F2C22-EC50-498D-8CDD-6A522C4598DB}" type="sibTrans" cxnId="{99993DDE-762E-424A-A151-D25B86577FB0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EA59450-9AE4-4E65-ABAB-D194B696A534}">
      <dgm:prSet phldrT="[Text]" custT="1"/>
      <dgm:spPr/>
      <dgm:t>
        <a:bodyPr/>
        <a:lstStyle/>
        <a:p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5. </a:t>
          </a:r>
          <a:b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Study Support</a:t>
          </a:r>
        </a:p>
      </dgm:t>
    </dgm:pt>
    <dgm:pt modelId="{3A46918E-1A34-4442-916E-C89BAA6F7EE6}" type="parTrans" cxnId="{3CB9239F-2668-4D36-AC9D-23ABC8F17DFF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E9C18A-3110-4688-8D02-0848BF7FCD25}" type="sibTrans" cxnId="{3CB9239F-2668-4D36-AC9D-23ABC8F17DFF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98FD22-20C6-49EC-A962-8A9FCF724EF8}">
      <dgm:prSet phldrT="[Text]"/>
      <dgm:spPr/>
      <dgm:t>
        <a:bodyPr/>
        <a:lstStyle/>
        <a:p>
          <a:r>
            <a: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635088C-64D6-4602-9741-3340743264CE}" type="parTrans" cxnId="{5D045C41-ABB5-4B28-8A37-5956BF0373D6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AC62976-9CDC-491C-A33D-493200291E52}" type="sibTrans" cxnId="{5D045C41-ABB5-4B28-8A37-5956BF0373D6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8CAF187-CF9B-4E5E-B001-7D650B0D5A01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Consistently excellent effort</a:t>
          </a:r>
        </a:p>
      </dgm:t>
    </dgm:pt>
    <dgm:pt modelId="{B4C27560-9516-4710-BD01-CF8D09456B34}" type="parTrans" cxnId="{4FC7ADA1-F056-4F20-8743-6FCDDAC7E6AA}">
      <dgm:prSet/>
      <dgm:spPr/>
      <dgm:t>
        <a:bodyPr/>
        <a:lstStyle/>
        <a:p>
          <a:endParaRPr lang="en-GB"/>
        </a:p>
      </dgm:t>
    </dgm:pt>
    <dgm:pt modelId="{D83A003C-F390-4F21-A027-C92A7C31181C}" type="sibTrans" cxnId="{4FC7ADA1-F056-4F20-8743-6FCDDAC7E6AA}">
      <dgm:prSet/>
      <dgm:spPr/>
      <dgm:t>
        <a:bodyPr/>
        <a:lstStyle/>
        <a:p>
          <a:endParaRPr lang="en-GB"/>
        </a:p>
      </dgm:t>
    </dgm:pt>
    <dgm:pt modelId="{7F77D13D-395F-4BC8-A6C4-344388F43712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Presentation of work is of a high standard</a:t>
          </a:r>
        </a:p>
      </dgm:t>
    </dgm:pt>
    <dgm:pt modelId="{FA31FA2E-908E-4969-94D0-5480577EC459}" type="parTrans" cxnId="{16892E25-04F5-44E9-995B-7C75C3766443}">
      <dgm:prSet/>
      <dgm:spPr/>
      <dgm:t>
        <a:bodyPr/>
        <a:lstStyle/>
        <a:p>
          <a:endParaRPr lang="en-GB"/>
        </a:p>
      </dgm:t>
    </dgm:pt>
    <dgm:pt modelId="{C212A8C5-121B-4C83-8D3A-86BD53837467}" type="sibTrans" cxnId="{16892E25-04F5-44E9-995B-7C75C3766443}">
      <dgm:prSet/>
      <dgm:spPr/>
      <dgm:t>
        <a:bodyPr/>
        <a:lstStyle/>
        <a:p>
          <a:endParaRPr lang="en-GB"/>
        </a:p>
      </dgm:t>
    </dgm:pt>
    <dgm:pt modelId="{AF200C55-3D97-433E-94BC-060C2555D897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Many valuable spoken contributions </a:t>
          </a:r>
        </a:p>
      </dgm:t>
    </dgm:pt>
    <dgm:pt modelId="{55C2F533-9CF0-4376-A698-FE8B12E0DE31}" type="parTrans" cxnId="{21734E60-82FA-43C9-90F9-98FE589598D9}">
      <dgm:prSet/>
      <dgm:spPr/>
      <dgm:t>
        <a:bodyPr/>
        <a:lstStyle/>
        <a:p>
          <a:endParaRPr lang="en-GB"/>
        </a:p>
      </dgm:t>
    </dgm:pt>
    <dgm:pt modelId="{C86F3EFA-A6FC-4288-A94A-7AD631328ED1}" type="sibTrans" cxnId="{21734E60-82FA-43C9-90F9-98FE589598D9}">
      <dgm:prSet/>
      <dgm:spPr/>
      <dgm:t>
        <a:bodyPr/>
        <a:lstStyle/>
        <a:p>
          <a:endParaRPr lang="en-GB"/>
        </a:p>
      </dgm:t>
    </dgm:pt>
    <dgm:pt modelId="{82F99C6C-4BDE-4306-91B4-E69C4DCD570F}">
      <dgm:prSet/>
      <dgm:spPr/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Showing initiative in extending work</a:t>
          </a:r>
          <a:endParaRPr lang="en-US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548D75D-EB6B-40A9-A52B-D4E0E90E52C1}" type="parTrans" cxnId="{10E4BE80-0282-4FBD-9410-37C617049AB2}">
      <dgm:prSet/>
      <dgm:spPr/>
      <dgm:t>
        <a:bodyPr/>
        <a:lstStyle/>
        <a:p>
          <a:endParaRPr lang="en-GB"/>
        </a:p>
      </dgm:t>
    </dgm:pt>
    <dgm:pt modelId="{CB9012B4-97E9-40BE-B775-54EFB231C546}" type="sibTrans" cxnId="{10E4BE80-0282-4FBD-9410-37C617049AB2}">
      <dgm:prSet/>
      <dgm:spPr/>
      <dgm:t>
        <a:bodyPr/>
        <a:lstStyle/>
        <a:p>
          <a:endParaRPr lang="en-GB"/>
        </a:p>
      </dgm:t>
    </dgm:pt>
    <dgm:pt modelId="{B5D063FE-C4C0-4593-98A7-1D5DEFF1FB9F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 excellent piece of homework handed in</a:t>
          </a:r>
        </a:p>
      </dgm:t>
    </dgm:pt>
    <dgm:pt modelId="{63ECB4D2-2CB0-404A-B848-6AE82DF067DA}" type="parTrans" cxnId="{24B58CF5-0BE9-40BD-BBEC-ADBB08373099}">
      <dgm:prSet/>
      <dgm:spPr/>
      <dgm:t>
        <a:bodyPr/>
        <a:lstStyle/>
        <a:p>
          <a:endParaRPr lang="en-GB"/>
        </a:p>
      </dgm:t>
    </dgm:pt>
    <dgm:pt modelId="{98F61CBF-150A-4814-B094-495216AD35E3}" type="sibTrans" cxnId="{24B58CF5-0BE9-40BD-BBEC-ADBB08373099}">
      <dgm:prSet/>
      <dgm:spPr/>
      <dgm:t>
        <a:bodyPr/>
        <a:lstStyle/>
        <a:p>
          <a:endParaRPr lang="en-GB"/>
        </a:p>
      </dgm:t>
    </dgm:pt>
    <dgm:pt modelId="{05180C8D-E545-496E-A05D-EAFD342954B0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Helping others’ learning</a:t>
          </a:r>
        </a:p>
      </dgm:t>
    </dgm:pt>
    <dgm:pt modelId="{B86EE64E-02F8-450F-8066-0D73E8DD12F3}" type="parTrans" cxnId="{44C30DE0-79E1-4373-B984-1295F520A23E}">
      <dgm:prSet/>
      <dgm:spPr/>
      <dgm:t>
        <a:bodyPr/>
        <a:lstStyle/>
        <a:p>
          <a:endParaRPr lang="en-GB"/>
        </a:p>
      </dgm:t>
    </dgm:pt>
    <dgm:pt modelId="{9A639AB1-4CD2-43F5-9595-7C3B376032EF}" type="sibTrans" cxnId="{44C30DE0-79E1-4373-B984-1295F520A23E}">
      <dgm:prSet/>
      <dgm:spPr/>
      <dgm:t>
        <a:bodyPr/>
        <a:lstStyle/>
        <a:p>
          <a:endParaRPr lang="en-GB"/>
        </a:p>
      </dgm:t>
    </dgm:pt>
    <dgm:pt modelId="{475CE510-4A3A-413C-81EF-6D8B8343D195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Following instructions</a:t>
          </a:r>
        </a:p>
      </dgm:t>
    </dgm:pt>
    <dgm:pt modelId="{A41CC581-D73E-4689-8A73-212C8B72FC36}" type="parTrans" cxnId="{281D5879-AD5B-4ADC-87CC-AAE37004718A}">
      <dgm:prSet/>
      <dgm:spPr/>
      <dgm:t>
        <a:bodyPr/>
        <a:lstStyle/>
        <a:p>
          <a:endParaRPr lang="en-GB"/>
        </a:p>
      </dgm:t>
    </dgm:pt>
    <dgm:pt modelId="{7D45CD10-C584-4A80-B39E-F5C47B0B4F2F}" type="sibTrans" cxnId="{281D5879-AD5B-4ADC-87CC-AAE37004718A}">
      <dgm:prSet/>
      <dgm:spPr/>
      <dgm:t>
        <a:bodyPr/>
        <a:lstStyle/>
        <a:p>
          <a:endParaRPr lang="en-GB"/>
        </a:p>
      </dgm:t>
    </dgm:pt>
    <dgm:pt modelId="{133FF7DE-2F7B-4D5E-BA56-898A42579D19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Listening well</a:t>
          </a:r>
        </a:p>
      </dgm:t>
    </dgm:pt>
    <dgm:pt modelId="{C1A4A2D1-1E44-4156-86FF-7ED890F54931}" type="parTrans" cxnId="{0D53F135-AEF7-4636-82B8-6CD71BF76879}">
      <dgm:prSet/>
      <dgm:spPr/>
      <dgm:t>
        <a:bodyPr/>
        <a:lstStyle/>
        <a:p>
          <a:endParaRPr lang="en-GB"/>
        </a:p>
      </dgm:t>
    </dgm:pt>
    <dgm:pt modelId="{6AFB76A3-E314-4E53-AACB-EE70193A34FC}" type="sibTrans" cxnId="{0D53F135-AEF7-4636-82B8-6CD71BF76879}">
      <dgm:prSet/>
      <dgm:spPr/>
      <dgm:t>
        <a:bodyPr/>
        <a:lstStyle/>
        <a:p>
          <a:endParaRPr lang="en-GB"/>
        </a:p>
      </dgm:t>
    </dgm:pt>
    <dgm:pt modelId="{77934371-53F5-4C93-845D-31C289B875EE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Allowing others to learn</a:t>
          </a:r>
        </a:p>
      </dgm:t>
    </dgm:pt>
    <dgm:pt modelId="{3F087B46-B7CF-429E-BFEE-27F7E4D70ADC}" type="parTrans" cxnId="{834AF463-419E-4506-B53B-EA18D80ED0DF}">
      <dgm:prSet/>
      <dgm:spPr/>
      <dgm:t>
        <a:bodyPr/>
        <a:lstStyle/>
        <a:p>
          <a:endParaRPr lang="en-GB"/>
        </a:p>
      </dgm:t>
    </dgm:pt>
    <dgm:pt modelId="{686EE1ED-2865-49ED-B98E-05C7A2BFAFF6}" type="sibTrans" cxnId="{834AF463-419E-4506-B53B-EA18D80ED0DF}">
      <dgm:prSet/>
      <dgm:spPr/>
      <dgm:t>
        <a:bodyPr/>
        <a:lstStyle/>
        <a:p>
          <a:endParaRPr lang="en-GB"/>
        </a:p>
      </dgm:t>
    </dgm:pt>
    <dgm:pt modelId="{2AA313BA-49F7-4C41-A4F2-4FA0691D428B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Producing a pleasing amount of work</a:t>
          </a:r>
        </a:p>
      </dgm:t>
    </dgm:pt>
    <dgm:pt modelId="{05799A1C-0C1B-41EE-B26D-8B49CD284FC4}" type="parTrans" cxnId="{B69FA45D-ED0C-42FF-BF24-59F283B05753}">
      <dgm:prSet/>
      <dgm:spPr/>
      <dgm:t>
        <a:bodyPr/>
        <a:lstStyle/>
        <a:p>
          <a:endParaRPr lang="en-GB"/>
        </a:p>
      </dgm:t>
    </dgm:pt>
    <dgm:pt modelId="{CD95A4C3-3FB4-46A7-B886-29888CC7CAF9}" type="sibTrans" cxnId="{B69FA45D-ED0C-42FF-BF24-59F283B05753}">
      <dgm:prSet/>
      <dgm:spPr/>
      <dgm:t>
        <a:bodyPr/>
        <a:lstStyle/>
        <a:p>
          <a:endParaRPr lang="en-GB"/>
        </a:p>
      </dgm:t>
    </dgm:pt>
    <dgm:pt modelId="{E2928D96-37D5-4F2D-B31D-A370EE007BC3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Contributing to the lesson</a:t>
          </a:r>
        </a:p>
      </dgm:t>
    </dgm:pt>
    <dgm:pt modelId="{C069D115-013C-46B6-A313-B6D74C3D106B}" type="parTrans" cxnId="{48D58628-17DE-4B4E-954D-75FD46954365}">
      <dgm:prSet/>
      <dgm:spPr/>
      <dgm:t>
        <a:bodyPr/>
        <a:lstStyle/>
        <a:p>
          <a:endParaRPr lang="en-GB"/>
        </a:p>
      </dgm:t>
    </dgm:pt>
    <dgm:pt modelId="{879F3310-A789-40C6-9C16-1A19C9F73221}" type="sibTrans" cxnId="{48D58628-17DE-4B4E-954D-75FD46954365}">
      <dgm:prSet/>
      <dgm:spPr/>
      <dgm:t>
        <a:bodyPr/>
        <a:lstStyle/>
        <a:p>
          <a:endParaRPr lang="en-GB"/>
        </a:p>
      </dgm:t>
    </dgm:pt>
    <dgm:pt modelId="{29608B4A-BA47-4DA4-8C03-81EE5B3E4CC5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Completing homework to a pleasing standard</a:t>
          </a:r>
        </a:p>
      </dgm:t>
    </dgm:pt>
    <dgm:pt modelId="{7A381EBE-84B8-4090-9BC6-E2CE3AD0B96B}" type="parTrans" cxnId="{AE2F6355-364E-4B2F-892F-5AF2A5AEB179}">
      <dgm:prSet/>
      <dgm:spPr/>
      <dgm:t>
        <a:bodyPr/>
        <a:lstStyle/>
        <a:p>
          <a:endParaRPr lang="en-GB"/>
        </a:p>
      </dgm:t>
    </dgm:pt>
    <dgm:pt modelId="{FA6C1D31-BE36-4174-B097-B2A2DBBD7FA7}" type="sibTrans" cxnId="{AE2F6355-364E-4B2F-892F-5AF2A5AEB179}">
      <dgm:prSet/>
      <dgm:spPr/>
      <dgm:t>
        <a:bodyPr/>
        <a:lstStyle/>
        <a:p>
          <a:endParaRPr lang="en-GB"/>
        </a:p>
      </dgm:t>
    </dgm:pt>
    <dgm:pt modelId="{A62E3222-46E3-482F-93DC-21A907B1B7D5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Correct uniform</a:t>
          </a:r>
        </a:p>
      </dgm:t>
    </dgm:pt>
    <dgm:pt modelId="{B3B7617C-CB7F-4A59-A9A7-64540481A8D0}" type="parTrans" cxnId="{9B38C7F6-07BF-42E0-B9F5-AC7678637D4C}">
      <dgm:prSet/>
      <dgm:spPr/>
      <dgm:t>
        <a:bodyPr/>
        <a:lstStyle/>
        <a:p>
          <a:endParaRPr lang="en-GB"/>
        </a:p>
      </dgm:t>
    </dgm:pt>
    <dgm:pt modelId="{3B9DF404-FEEB-48A7-ADBF-78451FF796D4}" type="sibTrans" cxnId="{9B38C7F6-07BF-42E0-B9F5-AC7678637D4C}">
      <dgm:prSet/>
      <dgm:spPr/>
      <dgm:t>
        <a:bodyPr/>
        <a:lstStyle/>
        <a:p>
          <a:endParaRPr lang="en-GB"/>
        </a:p>
      </dgm:t>
    </dgm:pt>
    <dgm:pt modelId="{680A63E8-5083-4258-A39E-DA5FCA0B5609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Refusal to engage with the work given</a:t>
          </a:r>
        </a:p>
      </dgm:t>
    </dgm:pt>
    <dgm:pt modelId="{182582F0-B883-4CA0-B3AB-6285D50671C8}" type="parTrans" cxnId="{128A4B25-E341-4F3D-AD87-F96B4D747924}">
      <dgm:prSet/>
      <dgm:spPr/>
      <dgm:t>
        <a:bodyPr/>
        <a:lstStyle/>
        <a:p>
          <a:endParaRPr lang="en-GB"/>
        </a:p>
      </dgm:t>
    </dgm:pt>
    <dgm:pt modelId="{DF0BE1D2-96B7-403D-A79C-2A4BFC37CF7D}" type="sibTrans" cxnId="{128A4B25-E341-4F3D-AD87-F96B4D747924}">
      <dgm:prSet/>
      <dgm:spPr/>
      <dgm:t>
        <a:bodyPr/>
        <a:lstStyle/>
        <a:p>
          <a:endParaRPr lang="en-GB"/>
        </a:p>
      </dgm:t>
    </dgm:pt>
    <dgm:pt modelId="{4028E626-584B-4C59-9793-8EE1D5A00893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Continually disrupting the learning of others</a:t>
          </a:r>
        </a:p>
      </dgm:t>
    </dgm:pt>
    <dgm:pt modelId="{08417EBA-AF95-493D-A8EF-FA8C98D9AC05}" type="parTrans" cxnId="{6CD8DAF0-3ACB-480E-837A-6E4B3BAE804F}">
      <dgm:prSet/>
      <dgm:spPr/>
      <dgm:t>
        <a:bodyPr/>
        <a:lstStyle/>
        <a:p>
          <a:endParaRPr lang="en-GB"/>
        </a:p>
      </dgm:t>
    </dgm:pt>
    <dgm:pt modelId="{0A646C5A-9389-4CA6-8351-D4AA879E9721}" type="sibTrans" cxnId="{6CD8DAF0-3ACB-480E-837A-6E4B3BAE804F}">
      <dgm:prSet/>
      <dgm:spPr/>
      <dgm:t>
        <a:bodyPr/>
        <a:lstStyle/>
        <a:p>
          <a:endParaRPr lang="en-GB"/>
        </a:p>
      </dgm:t>
    </dgm:pt>
    <dgm:pt modelId="{F4253838-45C9-4798-9887-C44CB1A7F12C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of mobile phone without permission</a:t>
          </a:r>
        </a:p>
      </dgm:t>
    </dgm:pt>
    <dgm:pt modelId="{12F6E21C-325D-4B18-9235-5C6E6AA258D4}" type="parTrans" cxnId="{935F7B0C-9054-4387-8E68-1BBBEEAE0B9B}">
      <dgm:prSet/>
      <dgm:spPr/>
      <dgm:t>
        <a:bodyPr/>
        <a:lstStyle/>
        <a:p>
          <a:endParaRPr lang="en-GB"/>
        </a:p>
      </dgm:t>
    </dgm:pt>
    <dgm:pt modelId="{536873AB-3755-4484-BAD6-B3BBCEF87B1D}" type="sibTrans" cxnId="{935F7B0C-9054-4387-8E68-1BBBEEAE0B9B}">
      <dgm:prSet/>
      <dgm:spPr/>
      <dgm:t>
        <a:bodyPr/>
        <a:lstStyle/>
        <a:p>
          <a:endParaRPr lang="en-GB"/>
        </a:p>
      </dgm:t>
    </dgm:pt>
    <dgm:pt modelId="{382E46B4-C4F5-4753-9492-D964836B3972}">
      <dgm:prSet/>
      <dgm:spPr/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Rudeness or insolence</a:t>
          </a:r>
          <a:endParaRPr lang="en-US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48D67CC-664B-44C4-ABE6-6986DDD7F746}" type="parTrans" cxnId="{CA72879F-BAB8-4BE9-964B-A89EA45FDBFD}">
      <dgm:prSet/>
      <dgm:spPr/>
      <dgm:t>
        <a:bodyPr/>
        <a:lstStyle/>
        <a:p>
          <a:endParaRPr lang="en-GB"/>
        </a:p>
      </dgm:t>
    </dgm:pt>
    <dgm:pt modelId="{74A81818-BB6D-4E07-A49D-950F80D881EC}" type="sibTrans" cxnId="{CA72879F-BAB8-4BE9-964B-A89EA45FDBFD}">
      <dgm:prSet/>
      <dgm:spPr/>
      <dgm:t>
        <a:bodyPr/>
        <a:lstStyle/>
        <a:p>
          <a:endParaRPr lang="en-GB"/>
        </a:p>
      </dgm:t>
    </dgm:pt>
    <dgm:pt modelId="{61E59A86-16D7-4CE8-94A5-A8A99214DFBD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of discriminatory or sexualised language</a:t>
          </a:r>
        </a:p>
      </dgm:t>
    </dgm:pt>
    <dgm:pt modelId="{89E4D4B9-FF66-49CE-B5E6-ECC467E49FD4}" type="parTrans" cxnId="{00DACBCD-A1B7-4589-91D4-18B457AA747A}">
      <dgm:prSet/>
      <dgm:spPr/>
      <dgm:t>
        <a:bodyPr/>
        <a:lstStyle/>
        <a:p>
          <a:endParaRPr lang="en-GB"/>
        </a:p>
      </dgm:t>
    </dgm:pt>
    <dgm:pt modelId="{ED914A8D-EC31-4392-A34E-23B85EB722C6}" type="sibTrans" cxnId="{00DACBCD-A1B7-4589-91D4-18B457AA747A}">
      <dgm:prSet/>
      <dgm:spPr/>
      <dgm:t>
        <a:bodyPr/>
        <a:lstStyle/>
        <a:p>
          <a:endParaRPr lang="en-GB"/>
        </a:p>
      </dgm:t>
    </dgm:pt>
    <dgm:pt modelId="{D50B0CBB-B3B1-4FD7-B685-FBD59F273A95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Any other serious offence</a:t>
          </a:r>
        </a:p>
      </dgm:t>
    </dgm:pt>
    <dgm:pt modelId="{F635EFC7-A090-42EB-AB83-BE508C56F3F8}" type="parTrans" cxnId="{D376F5DA-2531-4509-9C42-F397046948F0}">
      <dgm:prSet/>
      <dgm:spPr/>
      <dgm:t>
        <a:bodyPr/>
        <a:lstStyle/>
        <a:p>
          <a:endParaRPr lang="en-GB"/>
        </a:p>
      </dgm:t>
    </dgm:pt>
    <dgm:pt modelId="{402B1681-6B9B-4DC9-AC0D-180D3ECA775C}" type="sibTrans" cxnId="{D376F5DA-2531-4509-9C42-F397046948F0}">
      <dgm:prSet/>
      <dgm:spPr/>
      <dgm:t>
        <a:bodyPr/>
        <a:lstStyle/>
        <a:p>
          <a:endParaRPr lang="en-GB"/>
        </a:p>
      </dgm:t>
    </dgm:pt>
    <dgm:pt modelId="{B089A57B-C97D-4776-BA04-C61FDB9C56F2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completion of tasks</a:t>
          </a:r>
        </a:p>
      </dgm:t>
    </dgm:pt>
    <dgm:pt modelId="{0D71906C-1D79-4C0D-9B6E-9AEBB834CDB2}" type="parTrans" cxnId="{9672B9EF-663D-4F47-85CB-9BC54965635F}">
      <dgm:prSet/>
      <dgm:spPr/>
      <dgm:t>
        <a:bodyPr/>
        <a:lstStyle/>
        <a:p>
          <a:endParaRPr lang="en-GB"/>
        </a:p>
      </dgm:t>
    </dgm:pt>
    <dgm:pt modelId="{1E0419F1-A939-4048-B116-080551057B84}" type="sibTrans" cxnId="{9672B9EF-663D-4F47-85CB-9BC54965635F}">
      <dgm:prSet/>
      <dgm:spPr/>
      <dgm:t>
        <a:bodyPr/>
        <a:lstStyle/>
        <a:p>
          <a:endParaRPr lang="en-GB"/>
        </a:p>
      </dgm:t>
    </dgm:pt>
    <dgm:pt modelId="{6CAEDFF8-FFEA-4F4F-9A87-949A3A2C0886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Poor/non-completion of homework</a:t>
          </a:r>
        </a:p>
      </dgm:t>
    </dgm:pt>
    <dgm:pt modelId="{18D10046-21EE-4B57-ADB6-0891194A984C}" type="parTrans" cxnId="{1B0C03EF-8872-4849-959D-A5808A5A321C}">
      <dgm:prSet/>
      <dgm:spPr/>
      <dgm:t>
        <a:bodyPr/>
        <a:lstStyle/>
        <a:p>
          <a:endParaRPr lang="en-GB"/>
        </a:p>
      </dgm:t>
    </dgm:pt>
    <dgm:pt modelId="{44B6D373-76F4-4416-81D7-CFC048D71C0F}" type="sibTrans" cxnId="{1B0C03EF-8872-4849-959D-A5808A5A321C}">
      <dgm:prSet/>
      <dgm:spPr/>
      <dgm:t>
        <a:bodyPr/>
        <a:lstStyle/>
        <a:p>
          <a:endParaRPr lang="en-GB"/>
        </a:p>
      </dgm:t>
    </dgm:pt>
    <dgm:pt modelId="{2A0F162D-7C2C-4F01-81B4-6AFC3C799F57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engagement with the lesson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F93FB2-578E-4E93-959E-95030CE9F20F}" type="parTrans" cxnId="{9B603C46-3BBD-4265-B3F3-B5AD7DA9E53A}">
      <dgm:prSet/>
      <dgm:spPr/>
      <dgm:t>
        <a:bodyPr/>
        <a:lstStyle/>
        <a:p>
          <a:endParaRPr lang="en-GB"/>
        </a:p>
      </dgm:t>
    </dgm:pt>
    <dgm:pt modelId="{49C8AB2D-D43C-4E1E-9E3C-6E7647513201}" type="sibTrans" cxnId="{9B603C46-3BBD-4265-B3F3-B5AD7DA9E53A}">
      <dgm:prSet/>
      <dgm:spPr/>
      <dgm:t>
        <a:bodyPr/>
        <a:lstStyle/>
        <a:p>
          <a:endParaRPr lang="en-GB"/>
        </a:p>
      </dgm:t>
    </dgm:pt>
    <dgm:pt modelId="{331F27CC-9DF4-4803-A85C-2B783A180B81}">
      <dgm:prSet phldrT="[Text]"/>
      <dgm:spPr/>
      <dgm:t>
        <a:bodyPr/>
        <a:lstStyle/>
        <a:p>
          <a:pPr>
            <a:buChar char="•"/>
          </a:pPr>
          <a:r>
            <a: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13AFB7E-604A-4181-8D62-C1EEAD2ED39F}" type="sibTrans" cxnId="{B93202A9-54C4-4683-BCA1-04FC1415D713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52D1B8-C802-41B0-9E1C-A06C91A994FA}" type="parTrans" cxnId="{B93202A9-54C4-4683-BCA1-04FC1415D713}">
      <dgm:prSet/>
      <dgm:spPr/>
      <dgm:t>
        <a:bodyPr/>
        <a:lstStyle/>
        <a:p>
          <a:endParaRPr lang="en-GB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3C1BB6E-6C20-4B21-944D-47EDD249FFD9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Disrupting the learning of others</a:t>
          </a:r>
        </a:p>
      </dgm:t>
    </dgm:pt>
    <dgm:pt modelId="{4ADF3D4B-137E-4E3C-97AB-554958234597}" type="sibTrans" cxnId="{AD12F6E5-8890-45FF-BA75-B850C93587B3}">
      <dgm:prSet/>
      <dgm:spPr/>
      <dgm:t>
        <a:bodyPr/>
        <a:lstStyle/>
        <a:p>
          <a:endParaRPr lang="en-GB"/>
        </a:p>
      </dgm:t>
    </dgm:pt>
    <dgm:pt modelId="{506F15D3-50F4-42F7-8A77-087F4858FA21}" type="parTrans" cxnId="{AD12F6E5-8890-45FF-BA75-B850C93587B3}">
      <dgm:prSet/>
      <dgm:spPr/>
      <dgm:t>
        <a:bodyPr/>
        <a:lstStyle/>
        <a:p>
          <a:endParaRPr lang="en-GB"/>
        </a:p>
      </dgm:t>
    </dgm:pt>
    <dgm:pt modelId="{FA8D0AF1-F257-4657-B7AD-63A8DECD5D3E}">
      <dgm:prSet/>
      <dgm:spPr/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uniform</a:t>
          </a:r>
          <a:endParaRPr lang="en-US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B77CEBE-AEA0-4651-8E10-83A240C279FF}" type="sibTrans" cxnId="{F7331CE6-8817-41C6-B446-DCC7305DFE19}">
      <dgm:prSet/>
      <dgm:spPr/>
      <dgm:t>
        <a:bodyPr/>
        <a:lstStyle/>
        <a:p>
          <a:endParaRPr lang="en-GB"/>
        </a:p>
      </dgm:t>
    </dgm:pt>
    <dgm:pt modelId="{F168D7BE-4E2B-43FF-9551-B6AE38AF953B}" type="parTrans" cxnId="{F7331CE6-8817-41C6-B446-DCC7305DFE19}">
      <dgm:prSet/>
      <dgm:spPr/>
      <dgm:t>
        <a:bodyPr/>
        <a:lstStyle/>
        <a:p>
          <a:endParaRPr lang="en-GB"/>
        </a:p>
      </dgm:t>
    </dgm:pt>
    <dgm:pt modelId="{5E6092ED-DA1B-40EC-8332-1A713364C21A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Missing equipment</a:t>
          </a:r>
        </a:p>
      </dgm:t>
    </dgm:pt>
    <dgm:pt modelId="{5ABB3A09-483B-4A76-AECD-1E1F1D112C4E}" type="sibTrans" cxnId="{EAA36F6A-5D2A-4CD2-9DA0-C81D92AEC886}">
      <dgm:prSet/>
      <dgm:spPr/>
      <dgm:t>
        <a:bodyPr/>
        <a:lstStyle/>
        <a:p>
          <a:endParaRPr lang="en-GB"/>
        </a:p>
      </dgm:t>
    </dgm:pt>
    <dgm:pt modelId="{EAE71CDD-8EAE-4E61-86F7-DC08AA131EBA}" type="parTrans" cxnId="{EAA36F6A-5D2A-4CD2-9DA0-C81D92AEC886}">
      <dgm:prSet/>
      <dgm:spPr/>
      <dgm:t>
        <a:bodyPr/>
        <a:lstStyle/>
        <a:p>
          <a:endParaRPr lang="en-GB"/>
        </a:p>
      </dgm:t>
    </dgm:pt>
    <dgm:pt modelId="{60567EB6-15A5-4567-A041-C28A8996AA5E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Late to lesson without good reason</a:t>
          </a:r>
        </a:p>
      </dgm:t>
    </dgm:pt>
    <dgm:pt modelId="{BED41115-FCA4-47B9-A195-ED7D5E291F93}" type="sibTrans" cxnId="{501E6CD7-8CA0-4DB7-B2DE-471BA08CB3A8}">
      <dgm:prSet/>
      <dgm:spPr/>
      <dgm:t>
        <a:bodyPr/>
        <a:lstStyle/>
        <a:p>
          <a:endParaRPr lang="en-GB"/>
        </a:p>
      </dgm:t>
    </dgm:pt>
    <dgm:pt modelId="{20EA20E2-8F96-40D3-A178-43741CE38B49}" type="parTrans" cxnId="{501E6CD7-8CA0-4DB7-B2DE-471BA08CB3A8}">
      <dgm:prSet/>
      <dgm:spPr/>
      <dgm:t>
        <a:bodyPr/>
        <a:lstStyle/>
        <a:p>
          <a:endParaRPr lang="en-GB"/>
        </a:p>
      </dgm:t>
    </dgm:pt>
    <dgm:pt modelId="{C21DB0D0-E572-41A9-9C16-699C81CA6E73}" type="pres">
      <dgm:prSet presAssocID="{24C7B04B-5B4D-4552-A26E-215DE1368A5D}" presName="Name0" presStyleCnt="0">
        <dgm:presLayoutVars>
          <dgm:dir/>
          <dgm:animLvl val="lvl"/>
          <dgm:resizeHandles val="exact"/>
        </dgm:presLayoutVars>
      </dgm:prSet>
      <dgm:spPr/>
    </dgm:pt>
    <dgm:pt modelId="{6D9344CE-6234-4E46-A9A8-2F3A59B6D3A1}" type="pres">
      <dgm:prSet presAssocID="{73B98559-FA54-47C8-8A7F-BC9ED969F093}" presName="composite" presStyleCnt="0"/>
      <dgm:spPr/>
    </dgm:pt>
    <dgm:pt modelId="{8073552E-7081-4DDE-BA0E-34FA5C9857BA}" type="pres">
      <dgm:prSet presAssocID="{73B98559-FA54-47C8-8A7F-BC9ED969F09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C5655E3-E752-4447-9503-305BC7117AF8}" type="pres">
      <dgm:prSet presAssocID="{73B98559-FA54-47C8-8A7F-BC9ED969F093}" presName="desTx" presStyleLbl="alignAccFollowNode1" presStyleIdx="0" presStyleCnt="5">
        <dgm:presLayoutVars>
          <dgm:bulletEnabled val="1"/>
        </dgm:presLayoutVars>
      </dgm:prSet>
      <dgm:spPr/>
    </dgm:pt>
    <dgm:pt modelId="{C6E19942-49B4-4439-98F9-4DA045BE3672}" type="pres">
      <dgm:prSet presAssocID="{4542FEBF-E911-4B31-A490-F42F0CFC4A75}" presName="space" presStyleCnt="0"/>
      <dgm:spPr/>
    </dgm:pt>
    <dgm:pt modelId="{84479045-D89A-432E-BD45-883CCF0CAC45}" type="pres">
      <dgm:prSet presAssocID="{845C2358-B556-4C2E-97B6-9EA579643ED5}" presName="composite" presStyleCnt="0"/>
      <dgm:spPr/>
    </dgm:pt>
    <dgm:pt modelId="{CF713D3F-73D1-4819-9D38-97C96886B5CD}" type="pres">
      <dgm:prSet presAssocID="{845C2358-B556-4C2E-97B6-9EA579643ED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46996D4-764A-4229-887F-4DF52381148A}" type="pres">
      <dgm:prSet presAssocID="{845C2358-B556-4C2E-97B6-9EA579643ED5}" presName="desTx" presStyleLbl="alignAccFollowNode1" presStyleIdx="1" presStyleCnt="5">
        <dgm:presLayoutVars>
          <dgm:bulletEnabled val="1"/>
        </dgm:presLayoutVars>
      </dgm:prSet>
      <dgm:spPr/>
    </dgm:pt>
    <dgm:pt modelId="{123AD3CB-BEA9-428B-B4BF-E1E90308FDC5}" type="pres">
      <dgm:prSet presAssocID="{7A7228D9-F039-45DE-8855-BC112877C641}" presName="space" presStyleCnt="0"/>
      <dgm:spPr/>
    </dgm:pt>
    <dgm:pt modelId="{39548A9D-5613-451E-A6F5-5EF784E90324}" type="pres">
      <dgm:prSet presAssocID="{124BBF88-6169-40C9-9C54-D706B126A531}" presName="composite" presStyleCnt="0"/>
      <dgm:spPr/>
    </dgm:pt>
    <dgm:pt modelId="{350215C9-4401-47FC-A99A-88B3E46F946F}" type="pres">
      <dgm:prSet presAssocID="{124BBF88-6169-40C9-9C54-D706B126A53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4F34BF9-72F8-4601-BFF9-B339CA8F714F}" type="pres">
      <dgm:prSet presAssocID="{124BBF88-6169-40C9-9C54-D706B126A531}" presName="desTx" presStyleLbl="alignAccFollowNode1" presStyleIdx="2" presStyleCnt="5">
        <dgm:presLayoutVars>
          <dgm:bulletEnabled val="1"/>
        </dgm:presLayoutVars>
      </dgm:prSet>
      <dgm:spPr/>
    </dgm:pt>
    <dgm:pt modelId="{F42305D6-A004-47A0-AC9D-264DB2BA6CAC}" type="pres">
      <dgm:prSet presAssocID="{DE9420DE-39E8-4367-9CED-75600705DC6E}" presName="space" presStyleCnt="0"/>
      <dgm:spPr/>
    </dgm:pt>
    <dgm:pt modelId="{2634C693-1C3D-4A54-9E98-A3EE4A49ADF9}" type="pres">
      <dgm:prSet presAssocID="{F9215924-5A61-4BF3-A948-386CCAD784F7}" presName="composite" presStyleCnt="0"/>
      <dgm:spPr/>
    </dgm:pt>
    <dgm:pt modelId="{5B1E4FBF-D07D-4AED-9995-BE184E339EB5}" type="pres">
      <dgm:prSet presAssocID="{F9215924-5A61-4BF3-A948-386CCAD784F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E7BA9D8-43D4-4609-8BDE-A95CCCF31133}" type="pres">
      <dgm:prSet presAssocID="{F9215924-5A61-4BF3-A948-386CCAD784F7}" presName="desTx" presStyleLbl="alignAccFollowNode1" presStyleIdx="3" presStyleCnt="5">
        <dgm:presLayoutVars>
          <dgm:bulletEnabled val="1"/>
        </dgm:presLayoutVars>
      </dgm:prSet>
      <dgm:spPr/>
    </dgm:pt>
    <dgm:pt modelId="{467DCB00-E9AB-4EC6-B18E-77C6387E08A8}" type="pres">
      <dgm:prSet presAssocID="{426AC161-693C-4A0D-AD49-F060C2615D7A}" presName="space" presStyleCnt="0"/>
      <dgm:spPr/>
    </dgm:pt>
    <dgm:pt modelId="{A2F9EF7E-E1C4-4CED-8B6B-02092DDCA219}" type="pres">
      <dgm:prSet presAssocID="{8EA59450-9AE4-4E65-ABAB-D194B696A534}" presName="composite" presStyleCnt="0"/>
      <dgm:spPr/>
    </dgm:pt>
    <dgm:pt modelId="{1D032192-9FF0-415D-A3E1-4BFB1FBB5831}" type="pres">
      <dgm:prSet presAssocID="{8EA59450-9AE4-4E65-ABAB-D194B696A53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7CC9F97-1A64-4060-B131-28B42798CAB8}" type="pres">
      <dgm:prSet presAssocID="{8EA59450-9AE4-4E65-ABAB-D194B696A53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FBC3101-172B-4A56-9222-20F5A74C57F9}" type="presOf" srcId="{FA8D0AF1-F257-4657-B7AD-63A8DECD5D3E}" destId="{64F34BF9-72F8-4601-BFF9-B339CA8F714F}" srcOrd="0" destOrd="2" presId="urn:microsoft.com/office/officeart/2005/8/layout/hList1"/>
    <dgm:cxn modelId="{935F7B0C-9054-4387-8E68-1BBBEEAE0B9B}" srcId="{F9215924-5A61-4BF3-A948-386CCAD784F7}" destId="{F4253838-45C9-4798-9887-C44CB1A7F12C}" srcOrd="3" destOrd="0" parTransId="{12F6E21C-325D-4B18-9235-5C6E6AA258D4}" sibTransId="{536873AB-3755-4484-BAD6-B3BBCEF87B1D}"/>
    <dgm:cxn modelId="{B6E9AA0C-6A75-4AA4-A293-A21AB4EAF4CF}" srcId="{845C2358-B556-4C2E-97B6-9EA579643ED5}" destId="{99FB1B2E-428A-431B-9F1D-5B237073A2A2}" srcOrd="0" destOrd="0" parTransId="{C9E4112B-AB6A-40EA-A3FE-46A4A2B3452A}" sibTransId="{A1DD7D4C-5B6F-4901-A438-4E989BBB2578}"/>
    <dgm:cxn modelId="{C3D7460F-A64F-490E-B669-81363AEE171E}" type="presOf" srcId="{F9215924-5A61-4BF3-A948-386CCAD784F7}" destId="{5B1E4FBF-D07D-4AED-9995-BE184E339EB5}" srcOrd="0" destOrd="0" presId="urn:microsoft.com/office/officeart/2005/8/layout/hList1"/>
    <dgm:cxn modelId="{4200AE22-4627-4655-8F57-EFAB41495631}" type="presOf" srcId="{77934371-53F5-4C93-845D-31C289B875EE}" destId="{646996D4-764A-4229-887F-4DF52381148A}" srcOrd="0" destOrd="3" presId="urn:microsoft.com/office/officeart/2005/8/layout/hList1"/>
    <dgm:cxn modelId="{40E9FB22-E1CF-4639-A7D6-B7E1F8B9A1CE}" type="presOf" srcId="{93C1BB6E-6C20-4B21-944D-47EDD249FFD9}" destId="{64F34BF9-72F8-4601-BFF9-B339CA8F714F}" srcOrd="0" destOrd="1" presId="urn:microsoft.com/office/officeart/2005/8/layout/hList1"/>
    <dgm:cxn modelId="{16892E25-04F5-44E9-995B-7C75C3766443}" srcId="{73B98559-FA54-47C8-8A7F-BC9ED969F093}" destId="{7F77D13D-395F-4BC8-A6C4-344388F43712}" srcOrd="2" destOrd="0" parTransId="{FA31FA2E-908E-4969-94D0-5480577EC459}" sibTransId="{C212A8C5-121B-4C83-8D3A-86BD53837467}"/>
    <dgm:cxn modelId="{128A4B25-E341-4F3D-AD87-F96B4D747924}" srcId="{F9215924-5A61-4BF3-A948-386CCAD784F7}" destId="{680A63E8-5083-4258-A39E-DA5FCA0B5609}" srcOrd="1" destOrd="0" parTransId="{182582F0-B883-4CA0-B3AB-6285D50671C8}" sibTransId="{DF0BE1D2-96B7-403D-A79C-2A4BFC37CF7D}"/>
    <dgm:cxn modelId="{48D58628-17DE-4B4E-954D-75FD46954365}" srcId="{845C2358-B556-4C2E-97B6-9EA579643ED5}" destId="{E2928D96-37D5-4F2D-B31D-A370EE007BC3}" srcOrd="5" destOrd="0" parTransId="{C069D115-013C-46B6-A313-B6D74C3D106B}" sibTransId="{879F3310-A789-40C6-9C16-1A19C9F73221}"/>
    <dgm:cxn modelId="{B609772D-95C7-446D-804F-FC8005A9DF4E}" type="presOf" srcId="{7F77D13D-395F-4BC8-A6C4-344388F43712}" destId="{2C5655E3-E752-4447-9503-305BC7117AF8}" srcOrd="0" destOrd="2" presId="urn:microsoft.com/office/officeart/2005/8/layout/hList1"/>
    <dgm:cxn modelId="{0D53F135-AEF7-4636-82B8-6CD71BF76879}" srcId="{845C2358-B556-4C2E-97B6-9EA579643ED5}" destId="{133FF7DE-2F7B-4D5E-BA56-898A42579D19}" srcOrd="2" destOrd="0" parTransId="{C1A4A2D1-1E44-4156-86FF-7ED890F54931}" sibTransId="{6AFB76A3-E314-4E53-AACB-EE70193A34FC}"/>
    <dgm:cxn modelId="{04153D3A-6073-4504-88FC-AB55824F7CC8}" type="presOf" srcId="{4028E626-584B-4C59-9793-8EE1D5A00893}" destId="{CE7BA9D8-43D4-4609-8BDE-A95CCCF31133}" srcOrd="0" destOrd="2" presId="urn:microsoft.com/office/officeart/2005/8/layout/hList1"/>
    <dgm:cxn modelId="{CB94A63B-8728-452E-AB69-74771918BE67}" srcId="{73B98559-FA54-47C8-8A7F-BC9ED969F093}" destId="{537CC3B1-EF53-45C7-9460-223FEACF66F5}" srcOrd="0" destOrd="0" parTransId="{1ECD8742-A09B-42DF-A279-BC567B1A9B24}" sibTransId="{56DA4ECF-4A94-4D3B-B2F6-FF9B36FEB006}"/>
    <dgm:cxn modelId="{FF99533D-007D-42D7-9B3B-43846855E9FF}" type="presOf" srcId="{2A0F162D-7C2C-4F01-81B4-6AFC3C799F57}" destId="{47CC9F97-1A64-4060-B131-28B42798CAB8}" srcOrd="0" destOrd="1" presId="urn:microsoft.com/office/officeart/2005/8/layout/hList1"/>
    <dgm:cxn modelId="{F6D0B03D-7D0A-4F9A-9A96-9DC78DDD246B}" type="presOf" srcId="{A62E3222-46E3-482F-93DC-21A907B1B7D5}" destId="{646996D4-764A-4229-887F-4DF52381148A}" srcOrd="0" destOrd="7" presId="urn:microsoft.com/office/officeart/2005/8/layout/hList1"/>
    <dgm:cxn modelId="{B69FA45D-ED0C-42FF-BF24-59F283B05753}" srcId="{845C2358-B556-4C2E-97B6-9EA579643ED5}" destId="{2AA313BA-49F7-4C41-A4F2-4FA0691D428B}" srcOrd="4" destOrd="0" parTransId="{05799A1C-0C1B-41EE-B26D-8B49CD284FC4}" sibTransId="{CD95A4C3-3FB4-46A7-B886-29888CC7CAF9}"/>
    <dgm:cxn modelId="{21734E60-82FA-43C9-90F9-98FE589598D9}" srcId="{73B98559-FA54-47C8-8A7F-BC9ED969F093}" destId="{AF200C55-3D97-433E-94BC-060C2555D897}" srcOrd="3" destOrd="0" parTransId="{55C2F533-9CF0-4376-A698-FE8B12E0DE31}" sibTransId="{C86F3EFA-A6FC-4288-A94A-7AD631328ED1}"/>
    <dgm:cxn modelId="{5D045C41-ABB5-4B28-8A37-5956BF0373D6}" srcId="{8EA59450-9AE4-4E65-ABAB-D194B696A534}" destId="{8498FD22-20C6-49EC-A962-8A9FCF724EF8}" srcOrd="0" destOrd="0" parTransId="{E635088C-64D6-4602-9741-3340743264CE}" sibTransId="{6AC62976-9CDC-491C-A33D-493200291E52}"/>
    <dgm:cxn modelId="{834AF463-419E-4506-B53B-EA18D80ED0DF}" srcId="{845C2358-B556-4C2E-97B6-9EA579643ED5}" destId="{77934371-53F5-4C93-845D-31C289B875EE}" srcOrd="3" destOrd="0" parTransId="{3F087B46-B7CF-429E-BFEE-27F7E4D70ADC}" sibTransId="{686EE1ED-2865-49ED-B98E-05C7A2BFAFF6}"/>
    <dgm:cxn modelId="{9B603C46-3BBD-4265-B3F3-B5AD7DA9E53A}" srcId="{8EA59450-9AE4-4E65-ABAB-D194B696A534}" destId="{2A0F162D-7C2C-4F01-81B4-6AFC3C799F57}" srcOrd="1" destOrd="0" parTransId="{EEF93FB2-578E-4E93-959E-95030CE9F20F}" sibTransId="{49C8AB2D-D43C-4E1E-9E3C-6E7647513201}"/>
    <dgm:cxn modelId="{BACD6C68-6FBB-45A6-A1C5-438133E10997}" type="presOf" srcId="{58CAF187-CF9B-4E5E-B001-7D650B0D5A01}" destId="{2C5655E3-E752-4447-9503-305BC7117AF8}" srcOrd="0" destOrd="1" presId="urn:microsoft.com/office/officeart/2005/8/layout/hList1"/>
    <dgm:cxn modelId="{E2458868-C289-4F52-B33F-E183E4F150D6}" type="presOf" srcId="{8498FD22-20C6-49EC-A962-8A9FCF724EF8}" destId="{47CC9F97-1A64-4060-B131-28B42798CAB8}" srcOrd="0" destOrd="0" presId="urn:microsoft.com/office/officeart/2005/8/layout/hList1"/>
    <dgm:cxn modelId="{EAA36F6A-5D2A-4CD2-9DA0-C81D92AEC886}" srcId="{124BBF88-6169-40C9-9C54-D706B126A531}" destId="{5E6092ED-DA1B-40EC-8332-1A713364C21A}" srcOrd="3" destOrd="0" parTransId="{EAE71CDD-8EAE-4E61-86F7-DC08AA131EBA}" sibTransId="{5ABB3A09-483B-4A76-AECD-1E1F1D112C4E}"/>
    <dgm:cxn modelId="{A624436B-8518-4C1F-866B-DD682E8FC154}" type="presOf" srcId="{5E6092ED-DA1B-40EC-8332-1A713364C21A}" destId="{64F34BF9-72F8-4601-BFF9-B339CA8F714F}" srcOrd="0" destOrd="3" presId="urn:microsoft.com/office/officeart/2005/8/layout/hList1"/>
    <dgm:cxn modelId="{CEE4456F-650B-4A7E-926D-520EA97172B2}" srcId="{24C7B04B-5B4D-4552-A26E-215DE1368A5D}" destId="{73B98559-FA54-47C8-8A7F-BC9ED969F093}" srcOrd="0" destOrd="0" parTransId="{95B26928-38AC-4C08-96E2-2437EF77BF2D}" sibTransId="{4542FEBF-E911-4B31-A490-F42F0CFC4A75}"/>
    <dgm:cxn modelId="{AE2F6355-364E-4B2F-892F-5AF2A5AEB179}" srcId="{845C2358-B556-4C2E-97B6-9EA579643ED5}" destId="{29608B4A-BA47-4DA4-8C03-81EE5B3E4CC5}" srcOrd="6" destOrd="0" parTransId="{7A381EBE-84B8-4090-9BC6-E2CE3AD0B96B}" sibTransId="{FA6C1D31-BE36-4174-B097-B2A2DBBD7FA7}"/>
    <dgm:cxn modelId="{A3F36B57-37DE-487C-B23D-766BB2B62E1F}" type="presOf" srcId="{382E46B4-C4F5-4753-9492-D964836B3972}" destId="{CE7BA9D8-43D4-4609-8BDE-A95CCCF31133}" srcOrd="0" destOrd="4" presId="urn:microsoft.com/office/officeart/2005/8/layout/hList1"/>
    <dgm:cxn modelId="{281D5879-AD5B-4ADC-87CC-AAE37004718A}" srcId="{845C2358-B556-4C2E-97B6-9EA579643ED5}" destId="{475CE510-4A3A-413C-81EF-6D8B8343D195}" srcOrd="1" destOrd="0" parTransId="{A41CC581-D73E-4689-8A73-212C8B72FC36}" sibTransId="{7D45CD10-C584-4A80-B39E-F5C47B0B4F2F}"/>
    <dgm:cxn modelId="{2D73B77F-057C-4FD1-BEA6-D0AF01108EC8}" srcId="{24C7B04B-5B4D-4552-A26E-215DE1368A5D}" destId="{845C2358-B556-4C2E-97B6-9EA579643ED5}" srcOrd="1" destOrd="0" parTransId="{BA6480B9-607B-4867-B8B5-9E5C09C8DF23}" sibTransId="{7A7228D9-F039-45DE-8855-BC112877C641}"/>
    <dgm:cxn modelId="{10E4BE80-0282-4FBD-9410-37C617049AB2}" srcId="{73B98559-FA54-47C8-8A7F-BC9ED969F093}" destId="{82F99C6C-4BDE-4306-91B4-E69C4DCD570F}" srcOrd="4" destOrd="0" parTransId="{3548D75D-EB6B-40A9-A52B-D4E0E90E52C1}" sibTransId="{CB9012B4-97E9-40BE-B775-54EFB231C546}"/>
    <dgm:cxn modelId="{B4A6F982-E750-41E1-AE97-0D1ED0876B1D}" type="presOf" srcId="{8EA59450-9AE4-4E65-ABAB-D194B696A534}" destId="{1D032192-9FF0-415D-A3E1-4BFB1FBB5831}" srcOrd="0" destOrd="0" presId="urn:microsoft.com/office/officeart/2005/8/layout/hList1"/>
    <dgm:cxn modelId="{4FF42883-AC15-4775-8C2F-F6B940699090}" type="presOf" srcId="{124BBF88-6169-40C9-9C54-D706B126A531}" destId="{350215C9-4401-47FC-A99A-88B3E46F946F}" srcOrd="0" destOrd="0" presId="urn:microsoft.com/office/officeart/2005/8/layout/hList1"/>
    <dgm:cxn modelId="{5096948B-B503-4683-AF4F-9AA1C9FFEB75}" type="presOf" srcId="{B5D063FE-C4C0-4593-98A7-1D5DEFF1FB9F}" destId="{2C5655E3-E752-4447-9503-305BC7117AF8}" srcOrd="0" destOrd="5" presId="urn:microsoft.com/office/officeart/2005/8/layout/hList1"/>
    <dgm:cxn modelId="{53DDE89B-0DF7-46ED-814E-73BD294D5A96}" type="presOf" srcId="{2AA313BA-49F7-4C41-A4F2-4FA0691D428B}" destId="{646996D4-764A-4229-887F-4DF52381148A}" srcOrd="0" destOrd="4" presId="urn:microsoft.com/office/officeart/2005/8/layout/hList1"/>
    <dgm:cxn modelId="{F234E19D-3205-484A-B0DD-3FA576813522}" type="presOf" srcId="{6CAEDFF8-FFEA-4F4F-9A87-949A3A2C0886}" destId="{47CC9F97-1A64-4060-B131-28B42798CAB8}" srcOrd="0" destOrd="3" presId="urn:microsoft.com/office/officeart/2005/8/layout/hList1"/>
    <dgm:cxn modelId="{3CB9239F-2668-4D36-AC9D-23ABC8F17DFF}" srcId="{24C7B04B-5B4D-4552-A26E-215DE1368A5D}" destId="{8EA59450-9AE4-4E65-ABAB-D194B696A534}" srcOrd="4" destOrd="0" parTransId="{3A46918E-1A34-4442-916E-C89BAA6F7EE6}" sibTransId="{5CE9C18A-3110-4688-8D02-0848BF7FCD25}"/>
    <dgm:cxn modelId="{CA72879F-BAB8-4BE9-964B-A89EA45FDBFD}" srcId="{F9215924-5A61-4BF3-A948-386CCAD784F7}" destId="{382E46B4-C4F5-4753-9492-D964836B3972}" srcOrd="4" destOrd="0" parTransId="{E48D67CC-664B-44C4-ABE6-6986DDD7F746}" sibTransId="{74A81818-BB6D-4E07-A49D-950F80D881EC}"/>
    <dgm:cxn modelId="{296EBE9F-8A8B-405E-A8C8-E2AEAEF2B693}" type="presOf" srcId="{331F27CC-9DF4-4803-A85C-2B783A180B81}" destId="{64F34BF9-72F8-4601-BFF9-B339CA8F714F}" srcOrd="0" destOrd="0" presId="urn:microsoft.com/office/officeart/2005/8/layout/hList1"/>
    <dgm:cxn modelId="{4FC7ADA1-F056-4F20-8743-6FCDDAC7E6AA}" srcId="{73B98559-FA54-47C8-8A7F-BC9ED969F093}" destId="{58CAF187-CF9B-4E5E-B001-7D650B0D5A01}" srcOrd="1" destOrd="0" parTransId="{B4C27560-9516-4710-BD01-CF8D09456B34}" sibTransId="{D83A003C-F390-4F21-A027-C92A7C31181C}"/>
    <dgm:cxn modelId="{A8CEB1A6-EB5E-480A-8DDA-5183D3B4771C}" type="presOf" srcId="{60567EB6-15A5-4567-A041-C28A8996AA5E}" destId="{64F34BF9-72F8-4601-BFF9-B339CA8F714F}" srcOrd="0" destOrd="4" presId="urn:microsoft.com/office/officeart/2005/8/layout/hList1"/>
    <dgm:cxn modelId="{B93202A9-54C4-4683-BCA1-04FC1415D713}" srcId="{124BBF88-6169-40C9-9C54-D706B126A531}" destId="{331F27CC-9DF4-4803-A85C-2B783A180B81}" srcOrd="0" destOrd="0" parTransId="{9852D1B8-C802-41B0-9E1C-A06C91A994FA}" sibTransId="{A13AFB7E-604A-4181-8D62-C1EEAD2ED39F}"/>
    <dgm:cxn modelId="{7460CCAC-DAB2-4082-BD56-ECEFE7D13096}" type="presOf" srcId="{24C7B04B-5B4D-4552-A26E-215DE1368A5D}" destId="{C21DB0D0-E572-41A9-9C16-699C81CA6E73}" srcOrd="0" destOrd="0" presId="urn:microsoft.com/office/officeart/2005/8/layout/hList1"/>
    <dgm:cxn modelId="{592C19AF-6E1C-48E4-AC5C-A5AD48E7E089}" type="presOf" srcId="{B089A57B-C97D-4776-BA04-C61FDB9C56F2}" destId="{47CC9F97-1A64-4060-B131-28B42798CAB8}" srcOrd="0" destOrd="2" presId="urn:microsoft.com/office/officeart/2005/8/layout/hList1"/>
    <dgm:cxn modelId="{AFE748B1-07DC-48C7-AD18-2C076886726E}" type="presOf" srcId="{82F99C6C-4BDE-4306-91B4-E69C4DCD570F}" destId="{2C5655E3-E752-4447-9503-305BC7117AF8}" srcOrd="0" destOrd="4" presId="urn:microsoft.com/office/officeart/2005/8/layout/hList1"/>
    <dgm:cxn modelId="{2297A3B8-B5D5-4F43-B0F1-155B0DCA3A86}" type="presOf" srcId="{133FF7DE-2F7B-4D5E-BA56-898A42579D19}" destId="{646996D4-764A-4229-887F-4DF52381148A}" srcOrd="0" destOrd="2" presId="urn:microsoft.com/office/officeart/2005/8/layout/hList1"/>
    <dgm:cxn modelId="{D40DBFBC-ABAB-43EC-8B3E-DA4BA284A6D2}" type="presOf" srcId="{537CC3B1-EF53-45C7-9460-223FEACF66F5}" destId="{2C5655E3-E752-4447-9503-305BC7117AF8}" srcOrd="0" destOrd="0" presId="urn:microsoft.com/office/officeart/2005/8/layout/hList1"/>
    <dgm:cxn modelId="{462404BD-46EA-4E3B-BB6D-D74DFA762A0C}" type="presOf" srcId="{99FB1B2E-428A-431B-9F1D-5B237073A2A2}" destId="{646996D4-764A-4229-887F-4DF52381148A}" srcOrd="0" destOrd="0" presId="urn:microsoft.com/office/officeart/2005/8/layout/hList1"/>
    <dgm:cxn modelId="{3D3EA7C1-358F-41B8-A51D-16A37A159CB6}" type="presOf" srcId="{61E59A86-16D7-4CE8-94A5-A8A99214DFBD}" destId="{CE7BA9D8-43D4-4609-8BDE-A95CCCF31133}" srcOrd="0" destOrd="5" presId="urn:microsoft.com/office/officeart/2005/8/layout/hList1"/>
    <dgm:cxn modelId="{2D1908C4-03DB-4778-B936-DFBF7634248B}" srcId="{24C7B04B-5B4D-4552-A26E-215DE1368A5D}" destId="{F9215924-5A61-4BF3-A948-386CCAD784F7}" srcOrd="3" destOrd="0" parTransId="{1F6C755D-A62D-405B-B2BD-56821BC1FC55}" sibTransId="{426AC161-693C-4A0D-AD49-F060C2615D7A}"/>
    <dgm:cxn modelId="{30B319C8-5BB8-46E4-8AEE-12A809DDC543}" srcId="{24C7B04B-5B4D-4552-A26E-215DE1368A5D}" destId="{124BBF88-6169-40C9-9C54-D706B126A531}" srcOrd="2" destOrd="0" parTransId="{579840FB-70F6-46E5-B06C-F39F9BDD4166}" sibTransId="{DE9420DE-39E8-4367-9CED-75600705DC6E}"/>
    <dgm:cxn modelId="{00DACBCD-A1B7-4589-91D4-18B457AA747A}" srcId="{F9215924-5A61-4BF3-A948-386CCAD784F7}" destId="{61E59A86-16D7-4CE8-94A5-A8A99214DFBD}" srcOrd="5" destOrd="0" parTransId="{89E4D4B9-FF66-49CE-B5E6-ECC467E49FD4}" sibTransId="{ED914A8D-EC31-4392-A34E-23B85EB722C6}"/>
    <dgm:cxn modelId="{75EC84CE-62AF-4941-9F2A-F15765D05CA2}" type="presOf" srcId="{73B98559-FA54-47C8-8A7F-BC9ED969F093}" destId="{8073552E-7081-4DDE-BA0E-34FA5C9857BA}" srcOrd="0" destOrd="0" presId="urn:microsoft.com/office/officeart/2005/8/layout/hList1"/>
    <dgm:cxn modelId="{E90EADD0-55EC-4D70-8876-52249ABB5697}" type="presOf" srcId="{845C2358-B556-4C2E-97B6-9EA579643ED5}" destId="{CF713D3F-73D1-4819-9D38-97C96886B5CD}" srcOrd="0" destOrd="0" presId="urn:microsoft.com/office/officeart/2005/8/layout/hList1"/>
    <dgm:cxn modelId="{6A7BD7D3-97A0-4064-9334-A99E6F0AD65E}" type="presOf" srcId="{475CE510-4A3A-413C-81EF-6D8B8343D195}" destId="{646996D4-764A-4229-887F-4DF52381148A}" srcOrd="0" destOrd="1" presId="urn:microsoft.com/office/officeart/2005/8/layout/hList1"/>
    <dgm:cxn modelId="{501E6CD7-8CA0-4DB7-B2DE-471BA08CB3A8}" srcId="{124BBF88-6169-40C9-9C54-D706B126A531}" destId="{60567EB6-15A5-4567-A041-C28A8996AA5E}" srcOrd="4" destOrd="0" parTransId="{20EA20E2-8F96-40D3-A178-43741CE38B49}" sibTransId="{BED41115-FCA4-47B9-A195-ED7D5E291F93}"/>
    <dgm:cxn modelId="{E97F31DA-F4D6-490C-AA39-7BDCB5271448}" type="presOf" srcId="{29608B4A-BA47-4DA4-8C03-81EE5B3E4CC5}" destId="{646996D4-764A-4229-887F-4DF52381148A}" srcOrd="0" destOrd="6" presId="urn:microsoft.com/office/officeart/2005/8/layout/hList1"/>
    <dgm:cxn modelId="{D376F5DA-2531-4509-9C42-F397046948F0}" srcId="{F9215924-5A61-4BF3-A948-386CCAD784F7}" destId="{D50B0CBB-B3B1-4FD7-B685-FBD59F273A95}" srcOrd="6" destOrd="0" parTransId="{F635EFC7-A090-42EB-AB83-BE508C56F3F8}" sibTransId="{402B1681-6B9B-4DC9-AC0D-180D3ECA775C}"/>
    <dgm:cxn modelId="{99993DDE-762E-424A-A151-D25B86577FB0}" srcId="{F9215924-5A61-4BF3-A948-386CCAD784F7}" destId="{8B3FAEDB-7FC1-40B7-A933-183B6AC69D00}" srcOrd="0" destOrd="0" parTransId="{9D91AADD-363F-487A-9E26-A73FB4C8BE41}" sibTransId="{C42F2C22-EC50-498D-8CDD-6A522C4598DB}"/>
    <dgm:cxn modelId="{218F8ADF-DE6D-43FB-8E7B-10F2D669DDB6}" type="presOf" srcId="{D50B0CBB-B3B1-4FD7-B685-FBD59F273A95}" destId="{CE7BA9D8-43D4-4609-8BDE-A95CCCF31133}" srcOrd="0" destOrd="6" presId="urn:microsoft.com/office/officeart/2005/8/layout/hList1"/>
    <dgm:cxn modelId="{44C30DE0-79E1-4373-B984-1295F520A23E}" srcId="{73B98559-FA54-47C8-8A7F-BC9ED969F093}" destId="{05180C8D-E545-496E-A05D-EAFD342954B0}" srcOrd="6" destOrd="0" parTransId="{B86EE64E-02F8-450F-8066-0D73E8DD12F3}" sibTransId="{9A639AB1-4CD2-43F5-9595-7C3B376032EF}"/>
    <dgm:cxn modelId="{B2BAB7E1-E3E1-46EC-BBF5-8F9683EB9EE5}" type="presOf" srcId="{8B3FAEDB-7FC1-40B7-A933-183B6AC69D00}" destId="{CE7BA9D8-43D4-4609-8BDE-A95CCCF31133}" srcOrd="0" destOrd="0" presId="urn:microsoft.com/office/officeart/2005/8/layout/hList1"/>
    <dgm:cxn modelId="{AD12F6E5-8890-45FF-BA75-B850C93587B3}" srcId="{124BBF88-6169-40C9-9C54-D706B126A531}" destId="{93C1BB6E-6C20-4B21-944D-47EDD249FFD9}" srcOrd="1" destOrd="0" parTransId="{506F15D3-50F4-42F7-8A77-087F4858FA21}" sibTransId="{4ADF3D4B-137E-4E3C-97AB-554958234597}"/>
    <dgm:cxn modelId="{F7331CE6-8817-41C6-B446-DCC7305DFE19}" srcId="{124BBF88-6169-40C9-9C54-D706B126A531}" destId="{FA8D0AF1-F257-4657-B7AD-63A8DECD5D3E}" srcOrd="2" destOrd="0" parTransId="{F168D7BE-4E2B-43FF-9551-B6AE38AF953B}" sibTransId="{7B77CEBE-AEA0-4651-8E10-83A240C279FF}"/>
    <dgm:cxn modelId="{D5AF48EA-18D1-4260-A470-55AB3EA1556C}" type="presOf" srcId="{F4253838-45C9-4798-9887-C44CB1A7F12C}" destId="{CE7BA9D8-43D4-4609-8BDE-A95CCCF31133}" srcOrd="0" destOrd="3" presId="urn:microsoft.com/office/officeart/2005/8/layout/hList1"/>
    <dgm:cxn modelId="{1B0C03EF-8872-4849-959D-A5808A5A321C}" srcId="{8EA59450-9AE4-4E65-ABAB-D194B696A534}" destId="{6CAEDFF8-FFEA-4F4F-9A87-949A3A2C0886}" srcOrd="3" destOrd="0" parTransId="{18D10046-21EE-4B57-ADB6-0891194A984C}" sibTransId="{44B6D373-76F4-4416-81D7-CFC048D71C0F}"/>
    <dgm:cxn modelId="{9672B9EF-663D-4F47-85CB-9BC54965635F}" srcId="{8EA59450-9AE4-4E65-ABAB-D194B696A534}" destId="{B089A57B-C97D-4776-BA04-C61FDB9C56F2}" srcOrd="2" destOrd="0" parTransId="{0D71906C-1D79-4C0D-9B6E-9AEBB834CDB2}" sibTransId="{1E0419F1-A939-4048-B116-080551057B84}"/>
    <dgm:cxn modelId="{26DE1DF0-B0CB-40F1-A2DD-C3165B870482}" type="presOf" srcId="{05180C8D-E545-496E-A05D-EAFD342954B0}" destId="{2C5655E3-E752-4447-9503-305BC7117AF8}" srcOrd="0" destOrd="6" presId="urn:microsoft.com/office/officeart/2005/8/layout/hList1"/>
    <dgm:cxn modelId="{6CD8DAF0-3ACB-480E-837A-6E4B3BAE804F}" srcId="{F9215924-5A61-4BF3-A948-386CCAD784F7}" destId="{4028E626-584B-4C59-9793-8EE1D5A00893}" srcOrd="2" destOrd="0" parTransId="{08417EBA-AF95-493D-A8EF-FA8C98D9AC05}" sibTransId="{0A646C5A-9389-4CA6-8351-D4AA879E9721}"/>
    <dgm:cxn modelId="{24B58CF5-0BE9-40BD-BBEC-ADBB08373099}" srcId="{73B98559-FA54-47C8-8A7F-BC9ED969F093}" destId="{B5D063FE-C4C0-4593-98A7-1D5DEFF1FB9F}" srcOrd="5" destOrd="0" parTransId="{63ECB4D2-2CB0-404A-B848-6AE82DF067DA}" sibTransId="{98F61CBF-150A-4814-B094-495216AD35E3}"/>
    <dgm:cxn modelId="{9B38C7F6-07BF-42E0-B9F5-AC7678637D4C}" srcId="{845C2358-B556-4C2E-97B6-9EA579643ED5}" destId="{A62E3222-46E3-482F-93DC-21A907B1B7D5}" srcOrd="7" destOrd="0" parTransId="{B3B7617C-CB7F-4A59-A9A7-64540481A8D0}" sibTransId="{3B9DF404-FEEB-48A7-ADBF-78451FF796D4}"/>
    <dgm:cxn modelId="{95B0EAF8-E119-4368-802A-17C6F49DB443}" type="presOf" srcId="{680A63E8-5083-4258-A39E-DA5FCA0B5609}" destId="{CE7BA9D8-43D4-4609-8BDE-A95CCCF31133}" srcOrd="0" destOrd="1" presId="urn:microsoft.com/office/officeart/2005/8/layout/hList1"/>
    <dgm:cxn modelId="{6EB751FB-CF03-43BD-8E8B-AC456FE611BA}" type="presOf" srcId="{AF200C55-3D97-433E-94BC-060C2555D897}" destId="{2C5655E3-E752-4447-9503-305BC7117AF8}" srcOrd="0" destOrd="3" presId="urn:microsoft.com/office/officeart/2005/8/layout/hList1"/>
    <dgm:cxn modelId="{EDE7BAFC-0707-4514-89EA-6C8C15CD4EED}" type="presOf" srcId="{E2928D96-37D5-4F2D-B31D-A370EE007BC3}" destId="{646996D4-764A-4229-887F-4DF52381148A}" srcOrd="0" destOrd="5" presId="urn:microsoft.com/office/officeart/2005/8/layout/hList1"/>
    <dgm:cxn modelId="{2FCA8305-72E2-43B5-8348-2937D7E95A49}" type="presParOf" srcId="{C21DB0D0-E572-41A9-9C16-699C81CA6E73}" destId="{6D9344CE-6234-4E46-A9A8-2F3A59B6D3A1}" srcOrd="0" destOrd="0" presId="urn:microsoft.com/office/officeart/2005/8/layout/hList1"/>
    <dgm:cxn modelId="{AD48451D-BBB6-4858-BB4A-11F9CD9E95AD}" type="presParOf" srcId="{6D9344CE-6234-4E46-A9A8-2F3A59B6D3A1}" destId="{8073552E-7081-4DDE-BA0E-34FA5C9857BA}" srcOrd="0" destOrd="0" presId="urn:microsoft.com/office/officeart/2005/8/layout/hList1"/>
    <dgm:cxn modelId="{0A89AD83-9E92-46D5-9D97-BEADF81A3ED3}" type="presParOf" srcId="{6D9344CE-6234-4E46-A9A8-2F3A59B6D3A1}" destId="{2C5655E3-E752-4447-9503-305BC7117AF8}" srcOrd="1" destOrd="0" presId="urn:microsoft.com/office/officeart/2005/8/layout/hList1"/>
    <dgm:cxn modelId="{941CA5FE-EDD9-4833-9FE4-6359AA52ED26}" type="presParOf" srcId="{C21DB0D0-E572-41A9-9C16-699C81CA6E73}" destId="{C6E19942-49B4-4439-98F9-4DA045BE3672}" srcOrd="1" destOrd="0" presId="urn:microsoft.com/office/officeart/2005/8/layout/hList1"/>
    <dgm:cxn modelId="{7E12D3C1-FFD0-498C-BA5E-97530BB526A5}" type="presParOf" srcId="{C21DB0D0-E572-41A9-9C16-699C81CA6E73}" destId="{84479045-D89A-432E-BD45-883CCF0CAC45}" srcOrd="2" destOrd="0" presId="urn:microsoft.com/office/officeart/2005/8/layout/hList1"/>
    <dgm:cxn modelId="{E5308AB3-4083-4410-963B-7B18E2976718}" type="presParOf" srcId="{84479045-D89A-432E-BD45-883CCF0CAC45}" destId="{CF713D3F-73D1-4819-9D38-97C96886B5CD}" srcOrd="0" destOrd="0" presId="urn:microsoft.com/office/officeart/2005/8/layout/hList1"/>
    <dgm:cxn modelId="{3AA525B6-C093-48E8-8607-66B8CCFCBB80}" type="presParOf" srcId="{84479045-D89A-432E-BD45-883CCF0CAC45}" destId="{646996D4-764A-4229-887F-4DF52381148A}" srcOrd="1" destOrd="0" presId="urn:microsoft.com/office/officeart/2005/8/layout/hList1"/>
    <dgm:cxn modelId="{1B7B00C5-8930-429F-A53A-2BF1078B7C88}" type="presParOf" srcId="{C21DB0D0-E572-41A9-9C16-699C81CA6E73}" destId="{123AD3CB-BEA9-428B-B4BF-E1E90308FDC5}" srcOrd="3" destOrd="0" presId="urn:microsoft.com/office/officeart/2005/8/layout/hList1"/>
    <dgm:cxn modelId="{C40DB54D-46DC-4109-B8E0-580955260037}" type="presParOf" srcId="{C21DB0D0-E572-41A9-9C16-699C81CA6E73}" destId="{39548A9D-5613-451E-A6F5-5EF784E90324}" srcOrd="4" destOrd="0" presId="urn:microsoft.com/office/officeart/2005/8/layout/hList1"/>
    <dgm:cxn modelId="{C34128A7-A6DD-421D-A657-8FE84FA141D8}" type="presParOf" srcId="{39548A9D-5613-451E-A6F5-5EF784E90324}" destId="{350215C9-4401-47FC-A99A-88B3E46F946F}" srcOrd="0" destOrd="0" presId="urn:microsoft.com/office/officeart/2005/8/layout/hList1"/>
    <dgm:cxn modelId="{7EF4610E-FAE3-4A53-A7BE-D14773D80140}" type="presParOf" srcId="{39548A9D-5613-451E-A6F5-5EF784E90324}" destId="{64F34BF9-72F8-4601-BFF9-B339CA8F714F}" srcOrd="1" destOrd="0" presId="urn:microsoft.com/office/officeart/2005/8/layout/hList1"/>
    <dgm:cxn modelId="{90CEDFBA-1562-4A83-B4E5-B5E90DA9E1A7}" type="presParOf" srcId="{C21DB0D0-E572-41A9-9C16-699C81CA6E73}" destId="{F42305D6-A004-47A0-AC9D-264DB2BA6CAC}" srcOrd="5" destOrd="0" presId="urn:microsoft.com/office/officeart/2005/8/layout/hList1"/>
    <dgm:cxn modelId="{069B37AC-A0ED-449D-91CE-110658F527DE}" type="presParOf" srcId="{C21DB0D0-E572-41A9-9C16-699C81CA6E73}" destId="{2634C693-1C3D-4A54-9E98-A3EE4A49ADF9}" srcOrd="6" destOrd="0" presId="urn:microsoft.com/office/officeart/2005/8/layout/hList1"/>
    <dgm:cxn modelId="{4F891FCB-1E71-430E-90B5-37D77CB8C200}" type="presParOf" srcId="{2634C693-1C3D-4A54-9E98-A3EE4A49ADF9}" destId="{5B1E4FBF-D07D-4AED-9995-BE184E339EB5}" srcOrd="0" destOrd="0" presId="urn:microsoft.com/office/officeart/2005/8/layout/hList1"/>
    <dgm:cxn modelId="{B65101FE-0DEE-4847-935A-11CC00C98A35}" type="presParOf" srcId="{2634C693-1C3D-4A54-9E98-A3EE4A49ADF9}" destId="{CE7BA9D8-43D4-4609-8BDE-A95CCCF31133}" srcOrd="1" destOrd="0" presId="urn:microsoft.com/office/officeart/2005/8/layout/hList1"/>
    <dgm:cxn modelId="{C4B14B29-873E-4E8E-A1FA-A67928D12337}" type="presParOf" srcId="{C21DB0D0-E572-41A9-9C16-699C81CA6E73}" destId="{467DCB00-E9AB-4EC6-B18E-77C6387E08A8}" srcOrd="7" destOrd="0" presId="urn:microsoft.com/office/officeart/2005/8/layout/hList1"/>
    <dgm:cxn modelId="{D98CE8DF-5794-4658-AE86-6256AC6ADC6A}" type="presParOf" srcId="{C21DB0D0-E572-41A9-9C16-699C81CA6E73}" destId="{A2F9EF7E-E1C4-4CED-8B6B-02092DDCA219}" srcOrd="8" destOrd="0" presId="urn:microsoft.com/office/officeart/2005/8/layout/hList1"/>
    <dgm:cxn modelId="{8D4DC67E-1B0E-4DA3-A1CB-8502F45B3A70}" type="presParOf" srcId="{A2F9EF7E-E1C4-4CED-8B6B-02092DDCA219}" destId="{1D032192-9FF0-415D-A3E1-4BFB1FBB5831}" srcOrd="0" destOrd="0" presId="urn:microsoft.com/office/officeart/2005/8/layout/hList1"/>
    <dgm:cxn modelId="{47AF22EC-1809-41BD-93E0-F3A4F2A65D91}" type="presParOf" srcId="{A2F9EF7E-E1C4-4CED-8B6B-02092DDCA219}" destId="{47CC9F97-1A64-4060-B131-28B42798CA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3552E-7081-4DDE-BA0E-34FA5C9857BA}">
      <dsp:nvSpPr>
        <dsp:cNvPr id="0" name=""/>
        <dsp:cNvSpPr/>
      </dsp:nvSpPr>
      <dsp:spPr>
        <a:xfrm>
          <a:off x="5392" y="35062"/>
          <a:ext cx="2066987" cy="715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1. </a:t>
          </a:r>
          <a:b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Excellent</a:t>
          </a:r>
        </a:p>
      </dsp:txBody>
      <dsp:txXfrm>
        <a:off x="5392" y="35062"/>
        <a:ext cx="2066987" cy="715758"/>
      </dsp:txXfrm>
    </dsp:sp>
    <dsp:sp modelId="{2C5655E3-E752-4447-9503-305BC7117AF8}">
      <dsp:nvSpPr>
        <dsp:cNvPr id="0" name=""/>
        <dsp:cNvSpPr/>
      </dsp:nvSpPr>
      <dsp:spPr>
        <a:xfrm>
          <a:off x="5392" y="750821"/>
          <a:ext cx="2066987" cy="3762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Consistently excellent effort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Presentation of work is of a high standard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Many valuable spoken contributions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Showing initiative in extending work</a:t>
          </a:r>
          <a:endParaRPr lang="en-US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 excellent piece of homework handed 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Helping others’ learning</a:t>
          </a:r>
        </a:p>
      </dsp:txBody>
      <dsp:txXfrm>
        <a:off x="5392" y="750821"/>
        <a:ext cx="2066987" cy="3762365"/>
      </dsp:txXfrm>
    </dsp:sp>
    <dsp:sp modelId="{CF713D3F-73D1-4819-9D38-97C96886B5CD}">
      <dsp:nvSpPr>
        <dsp:cNvPr id="0" name=""/>
        <dsp:cNvSpPr/>
      </dsp:nvSpPr>
      <dsp:spPr>
        <a:xfrm>
          <a:off x="2361757" y="35062"/>
          <a:ext cx="2066987" cy="715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2. </a:t>
          </a:r>
          <a:b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Good</a:t>
          </a:r>
        </a:p>
      </dsp:txBody>
      <dsp:txXfrm>
        <a:off x="2361757" y="35062"/>
        <a:ext cx="2066987" cy="715758"/>
      </dsp:txXfrm>
    </dsp:sp>
    <dsp:sp modelId="{646996D4-764A-4229-887F-4DF52381148A}">
      <dsp:nvSpPr>
        <dsp:cNvPr id="0" name=""/>
        <dsp:cNvSpPr/>
      </dsp:nvSpPr>
      <dsp:spPr>
        <a:xfrm>
          <a:off x="2361757" y="750821"/>
          <a:ext cx="2066987" cy="3762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LOOKS LIKE: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Following instructions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Listening well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Allowing others to learn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Producing a pleasing amount of 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Contributing to the lesson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Completing homework to a pleasing standard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Correct uniform</a:t>
          </a:r>
        </a:p>
      </dsp:txBody>
      <dsp:txXfrm>
        <a:off x="2361757" y="750821"/>
        <a:ext cx="2066987" cy="3762365"/>
      </dsp:txXfrm>
    </dsp:sp>
    <dsp:sp modelId="{350215C9-4401-47FC-A99A-88B3E46F946F}">
      <dsp:nvSpPr>
        <dsp:cNvPr id="0" name=""/>
        <dsp:cNvSpPr/>
      </dsp:nvSpPr>
      <dsp:spPr>
        <a:xfrm>
          <a:off x="4718122" y="35062"/>
          <a:ext cx="2066987" cy="715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3. Unsatisfactory</a:t>
          </a:r>
        </a:p>
      </dsp:txBody>
      <dsp:txXfrm>
        <a:off x="4718122" y="35062"/>
        <a:ext cx="2066987" cy="715758"/>
      </dsp:txXfrm>
    </dsp:sp>
    <dsp:sp modelId="{64F34BF9-72F8-4601-BFF9-B339CA8F714F}">
      <dsp:nvSpPr>
        <dsp:cNvPr id="0" name=""/>
        <dsp:cNvSpPr/>
      </dsp:nvSpPr>
      <dsp:spPr>
        <a:xfrm>
          <a:off x="4718122" y="750821"/>
          <a:ext cx="2066987" cy="3762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Disrupting the learning of others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uniform</a:t>
          </a:r>
          <a:endParaRPr lang="en-US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Missing equipment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Late to lesson without good reason</a:t>
          </a:r>
        </a:p>
      </dsp:txBody>
      <dsp:txXfrm>
        <a:off x="4718122" y="750821"/>
        <a:ext cx="2066987" cy="3762365"/>
      </dsp:txXfrm>
    </dsp:sp>
    <dsp:sp modelId="{5B1E4FBF-D07D-4AED-9995-BE184E339EB5}">
      <dsp:nvSpPr>
        <dsp:cNvPr id="0" name=""/>
        <dsp:cNvSpPr/>
      </dsp:nvSpPr>
      <dsp:spPr>
        <a:xfrm>
          <a:off x="7074487" y="35062"/>
          <a:ext cx="2066987" cy="715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4. Unacceptable</a:t>
          </a:r>
        </a:p>
      </dsp:txBody>
      <dsp:txXfrm>
        <a:off x="7074487" y="35062"/>
        <a:ext cx="2066987" cy="715758"/>
      </dsp:txXfrm>
    </dsp:sp>
    <dsp:sp modelId="{CE7BA9D8-43D4-4609-8BDE-A95CCCF31133}">
      <dsp:nvSpPr>
        <dsp:cNvPr id="0" name=""/>
        <dsp:cNvSpPr/>
      </dsp:nvSpPr>
      <dsp:spPr>
        <a:xfrm>
          <a:off x="7074487" y="750821"/>
          <a:ext cx="2066987" cy="3762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Refusal to engage with the work given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Continually disrupting the learning of others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of mobile phone without permission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Rudeness or insolence</a:t>
          </a:r>
          <a:endParaRPr lang="en-US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of discriminatory or sexualised language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Any other serious offence</a:t>
          </a:r>
        </a:p>
      </dsp:txBody>
      <dsp:txXfrm>
        <a:off x="7074487" y="750821"/>
        <a:ext cx="2066987" cy="3762365"/>
      </dsp:txXfrm>
    </dsp:sp>
    <dsp:sp modelId="{1D032192-9FF0-415D-A3E1-4BFB1FBB5831}">
      <dsp:nvSpPr>
        <dsp:cNvPr id="0" name=""/>
        <dsp:cNvSpPr/>
      </dsp:nvSpPr>
      <dsp:spPr>
        <a:xfrm>
          <a:off x="9430852" y="35062"/>
          <a:ext cx="2066987" cy="715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5. </a:t>
          </a:r>
          <a:b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GB" sz="20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Study Support</a:t>
          </a:r>
        </a:p>
      </dsp:txBody>
      <dsp:txXfrm>
        <a:off x="9430852" y="35062"/>
        <a:ext cx="2066987" cy="715758"/>
      </dsp:txXfrm>
    </dsp:sp>
    <dsp:sp modelId="{47CC9F97-1A64-4060-B131-28B42798CAB8}">
      <dsp:nvSpPr>
        <dsp:cNvPr id="0" name=""/>
        <dsp:cNvSpPr/>
      </dsp:nvSpPr>
      <dsp:spPr>
        <a:xfrm>
          <a:off x="9430852" y="750821"/>
          <a:ext cx="2066987" cy="3762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THIS COULD BE ONE OR MORE OF: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engagement with the lesson</a:t>
          </a:r>
          <a:endParaRPr lang="en-GB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 completion of tasks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Poor/non-completion of homework</a:t>
          </a:r>
        </a:p>
      </dsp:txBody>
      <dsp:txXfrm>
        <a:off x="9430852" y="750821"/>
        <a:ext cx="2066987" cy="376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980CDC-3597-A540-B960-E1F4D0A4F88A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6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96CD9B-E480-994A-9E06-93C887D2E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CD9B-E480-994A-9E06-93C887D2E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1" y="-1124051"/>
            <a:ext cx="13680963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6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Cormorant SemiBold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0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1" y="-1124051"/>
            <a:ext cx="13680963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2269329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2 Col Fad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45AAA90F-95AE-637F-FDE6-DB9DD4A8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785261" y="-1124051"/>
            <a:ext cx="13680963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idgewat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105156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10515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E113E3-470B-DFD2-8B65-60C3B11A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633614"/>
            <a:ext cx="51054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4633614"/>
            <a:ext cx="5003800" cy="1462386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wat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F55F1-BBD0-1245-77E5-469F82C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A7FF-2CCE-DD95-4B70-2206107C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WITH PRIDE AND JOY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D2917-77C8-9AAC-3BCB-533A323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5A2DD7-8632-C919-3464-40B45687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51054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A0AEF-C590-52D4-4E16-4DCEF80B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8"/>
            <a:ext cx="51054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2F34F8-9709-ABA0-31C2-4E1CCC9BD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2269326"/>
            <a:ext cx="5003800" cy="3826675"/>
          </a:xfrm>
          <a:prstGeom prst="rect">
            <a:avLst/>
          </a:prstGeom>
        </p:spPr>
        <p:txBody>
          <a:bodyPr/>
          <a:lstStyle>
            <a:lvl1pPr>
              <a:defRPr sz="2300" b="0" i="0"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2200" b="0" i="0"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b="0" i="0"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30BF-1654-0E35-E562-624B52F6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9329"/>
            <a:ext cx="91440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2124A-9BBD-48A6-37DD-57ED4E8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7164"/>
            <a:ext cx="91440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A32-5967-71F5-9FA2-49E23D0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33C0-7274-C84B-83D3-EBF0A553BC6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85178-4790-238F-9691-FDBB18E0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3E66-51DE-07AA-54D3-8942DAC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8EFC-93DA-7B44-B2DA-D5CD98C8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ED4-9017-1D12-4C76-5EF2A0D8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14D1-3E56-3A87-7452-DD27227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2F99-7D39-3841-6F40-42B77406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1B172F"/>
                </a:solidFill>
                <a:latin typeface="Cormorant SemiBold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A3EE4-BFA2-DED1-CD3E-AC8BB61D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0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1pPr>
            <a:lvl2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2pPr>
            <a:lvl3pPr>
              <a:defRPr sz="18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3pPr>
            <a:lvl4pPr>
              <a:defRPr sz="16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4pPr>
            <a:lvl5pPr>
              <a:defRPr sz="1400" b="0" i="0">
                <a:solidFill>
                  <a:srgbClr val="1B172F"/>
                </a:solidFill>
                <a:latin typeface="Lato Light" panose="020F0402020204030203" pitchFamily="34" charset="0"/>
                <a:cs typeface="Lato Light" panose="020F04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58FAC-378D-33E8-8CC4-9D3CCC76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8DC-A968-B940-B6FC-2E4B04EECD9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03A6-F3D6-5787-5E2E-6B36977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FF2F-48E5-4E88-2014-B5B7D0E3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DBB4-C685-4D48-A4C3-ECDCB1B5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Water 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C0BCF-4C8B-C1CF-DF48-FB6131D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21FB-3C95-BC46-B418-84E714A3DB5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F320-F454-896A-8C27-2AB42B0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31600-D025-E5F9-F912-A089950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28D-9240-2249-AA01-322B524281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7B5E2438-31ED-851B-C24A-3552DAE67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261" y="-1124051"/>
            <a:ext cx="13680963" cy="91206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73D93-BD1D-DC58-048F-5DD0A4D8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2269329"/>
            <a:ext cx="4787900" cy="1505239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rgbClr val="1B172F"/>
                </a:solidFill>
                <a:latin typeface="Cormorant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96FD5B-E6FA-C181-A705-CC4623A2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4017164"/>
            <a:ext cx="4787900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B172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1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168" y="244864"/>
            <a:ext cx="1936101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4" r:id="rId3"/>
    <p:sldLayoutId id="2147483680" r:id="rId4"/>
    <p:sldLayoutId id="2147483682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BFE-B475-9021-FC79-2CCC8A50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9A632BC-2DCE-7843-8812-B11CBAE13721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FC4-8CB4-03D4-B599-7C6A3C8D9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LEARNING WITH PRIDE AND JOY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FA2-5A3F-0C07-D7F1-A681FBDA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10606C2-AAEF-424B-A253-A735EFA16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562F1-B73F-F336-D72F-9471DF1CC9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98167" y="244864"/>
            <a:ext cx="1936100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60D9-64B9-6FFC-29C5-5ADA93BC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816" y="229034"/>
            <a:ext cx="9144000" cy="914775"/>
          </a:xfrm>
        </p:spPr>
        <p:txBody>
          <a:bodyPr/>
          <a:lstStyle/>
          <a:p>
            <a:pPr algn="ctr"/>
            <a:r>
              <a:rPr lang="en-US" dirty="0"/>
              <a:t>LESSON SCORES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91434-10D8-9EDB-7BC5-DFCA773EBC58}"/>
              </a:ext>
            </a:extLst>
          </p:cNvPr>
          <p:cNvSpPr txBox="1"/>
          <p:nvPr/>
        </p:nvSpPr>
        <p:spPr>
          <a:xfrm>
            <a:off x="1489128" y="1021651"/>
            <a:ext cx="11296641" cy="721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977124"/>
                </a:solidFill>
                <a:latin typeface="Cormorant SemiBold" pitchFamily="2" charset="77"/>
                <a:ea typeface="+mj-ea"/>
                <a:cs typeface="+mj-cs"/>
              </a:rPr>
              <a:t>HOW WERE YOU IN TODAY’S LESSON?</a:t>
            </a:r>
            <a:endParaRPr lang="en-GB" sz="3200" b="1" dirty="0">
              <a:solidFill>
                <a:srgbClr val="D2C69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4675451-2343-EFAB-6D75-1C30D664C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5430"/>
              </p:ext>
            </p:extLst>
          </p:nvPr>
        </p:nvGraphicFramePr>
        <p:xfrm>
          <a:off x="490847" y="1934140"/>
          <a:ext cx="11503232" cy="45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8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idgewater Blu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dgewate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B394F503C5F47BDB2FEA1A137A3B4" ma:contentTypeVersion="14" ma:contentTypeDescription="Create a new document." ma:contentTypeScope="" ma:versionID="a944dff715a41977dc688f6b49fe8911">
  <xsd:schema xmlns:xsd="http://www.w3.org/2001/XMLSchema" xmlns:xs="http://www.w3.org/2001/XMLSchema" xmlns:p="http://schemas.microsoft.com/office/2006/metadata/properties" xmlns:ns2="e30346d5-924d-4461-83e8-258d384bc993" xmlns:ns3="9421595a-681e-4bf0-a931-2c297de3dd3e" targetNamespace="http://schemas.microsoft.com/office/2006/metadata/properties" ma:root="true" ma:fieldsID="f284cd828d00c8c364ca50ef236f7ed9" ns2:_="" ns3:_="">
    <xsd:import namespace="e30346d5-924d-4461-83e8-258d384bc993"/>
    <xsd:import namespace="9421595a-681e-4bf0-a931-2c297de3dd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346d5-924d-4461-83e8-258d384bc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43a440-b7e8-4131-aafc-760e4101e5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1595a-681e-4bf0-a931-2c297de3dd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2d24a06-1a7d-476a-8ba0-0b5d0120f722}" ma:internalName="TaxCatchAll" ma:showField="CatchAllData" ma:web="9421595a-681e-4bf0-a931-2c297de3dd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346d5-924d-4461-83e8-258d384bc993">
      <Terms xmlns="http://schemas.microsoft.com/office/infopath/2007/PartnerControls"/>
    </lcf76f155ced4ddcb4097134ff3c332f>
    <TaxCatchAll xmlns="9421595a-681e-4bf0-a931-2c297de3d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D97CC1-9F13-4B3E-A737-571903082D15}">
  <ds:schemaRefs>
    <ds:schemaRef ds:uri="9421595a-681e-4bf0-a931-2c297de3dd3e"/>
    <ds:schemaRef ds:uri="e30346d5-924d-4461-83e8-258d384bc9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D779CC-C24F-4715-8330-189B32C540B3}">
  <ds:schemaRefs>
    <ds:schemaRef ds:uri="9421595a-681e-4bf0-a931-2c297de3dd3e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e30346d5-924d-4461-83e8-258d384bc99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0DD890-ACB2-4D7E-8556-3E19412D1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183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Cormorant SemiBold</vt:lpstr>
      <vt:lpstr>Lato</vt:lpstr>
      <vt:lpstr>Lato Light</vt:lpstr>
      <vt:lpstr>Bridgewater Blue </vt:lpstr>
      <vt:lpstr>Bridgewater White</vt:lpstr>
      <vt:lpstr>LESSON SCORES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Mr. T. Eden</cp:lastModifiedBy>
  <cp:revision>14</cp:revision>
  <cp:lastPrinted>2023-05-03T20:17:09Z</cp:lastPrinted>
  <dcterms:created xsi:type="dcterms:W3CDTF">2022-11-29T09:30:02Z</dcterms:created>
  <dcterms:modified xsi:type="dcterms:W3CDTF">2024-07-12T09:26:55Z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0x01010091DB394F503C5F47BDB2FEA1A137A3B4</vt:lpwstr>
  </property>
  <property fmtid="{D5CDD505-2E9C-101B-9397-08002B2CF9AE}" pid="3" name="MediaServiceImageTags">
    <vt:lpwstr/>
  </property>
</Properties>
</file>