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683" r:id="rId2"/>
    <p:sldMasterId id="2147483660" r:id="rId3"/>
  </p:sldMasterIdLst>
  <p:notesMasterIdLst>
    <p:notesMasterId r:id="rId11"/>
  </p:notesMasterIdLst>
  <p:sldIdLst>
    <p:sldId id="260" r:id="rId4"/>
    <p:sldId id="283" r:id="rId5"/>
    <p:sldId id="262" r:id="rId6"/>
    <p:sldId id="264" r:id="rId7"/>
    <p:sldId id="282" r:id="rId8"/>
    <p:sldId id="276"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124"/>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D25D2-D2EE-C6EB-4C9C-811387F6E279}" v="586" dt="2024-12-04T11:14:04.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94694"/>
  </p:normalViewPr>
  <p:slideViewPr>
    <p:cSldViewPr snapToGrid="0">
      <p:cViewPr varScale="1">
        <p:scale>
          <a:sx n="108" d="100"/>
          <a:sy n="108" d="100"/>
        </p:scale>
        <p:origin x="9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Eden" userId="f197e6ae-446d-4df4-964d-3ec35815900f" providerId="ADAL" clId="{3618EDD1-7457-A346-89EA-77E2FAF19594}"/>
    <pc:docChg chg="modSld">
      <pc:chgData name="Mr. T. Eden" userId="f197e6ae-446d-4df4-964d-3ec35815900f" providerId="ADAL" clId="{3618EDD1-7457-A346-89EA-77E2FAF19594}" dt="2023-06-19T16:23:55.094" v="20" actId="14100"/>
      <pc:docMkLst>
        <pc:docMk/>
      </pc:docMkLst>
      <pc:sldChg chg="modSp mod">
        <pc:chgData name="Mr. T. Eden" userId="f197e6ae-446d-4df4-964d-3ec35815900f" providerId="ADAL" clId="{3618EDD1-7457-A346-89EA-77E2FAF19594}" dt="2023-06-19T16:23:55.094" v="20" actId="14100"/>
        <pc:sldMkLst>
          <pc:docMk/>
          <pc:sldMk cId="4084440601" sldId="278"/>
        </pc:sldMkLst>
        <pc:spChg chg="mod">
          <ac:chgData name="Mr. T. Eden" userId="f197e6ae-446d-4df4-964d-3ec35815900f" providerId="ADAL" clId="{3618EDD1-7457-A346-89EA-77E2FAF19594}" dt="2023-06-19T16:23:55.094" v="20" actId="14100"/>
          <ac:spMkLst>
            <pc:docMk/>
            <pc:sldMk cId="4084440601" sldId="278"/>
            <ac:spMk id="4" creationId="{B5C67C4D-FC50-4B8E-A430-45928D070D73}"/>
          </ac:spMkLst>
        </pc:spChg>
      </pc:sldChg>
    </pc:docChg>
  </pc:docChgLst>
  <pc:docChgLst>
    <pc:chgData name="Mr. T. Eden" userId="f197e6ae-446d-4df4-964d-3ec35815900f" providerId="ADAL" clId="{49DE1252-CB09-544E-8306-83C92F9DEB65}"/>
    <pc:docChg chg="modSld">
      <pc:chgData name="Mr. T. Eden" userId="f197e6ae-446d-4df4-964d-3ec35815900f" providerId="ADAL" clId="{49DE1252-CB09-544E-8306-83C92F9DEB65}" dt="2023-05-12T15:33:39.221" v="22" actId="1076"/>
      <pc:docMkLst>
        <pc:docMk/>
      </pc:docMkLst>
      <pc:sldChg chg="modSp mod">
        <pc:chgData name="Mr. T. Eden" userId="f197e6ae-446d-4df4-964d-3ec35815900f" providerId="ADAL" clId="{49DE1252-CB09-544E-8306-83C92F9DEB65}" dt="2023-05-12T15:33:39.221" v="22" actId="1076"/>
        <pc:sldMkLst>
          <pc:docMk/>
          <pc:sldMk cId="3425847541" sldId="260"/>
        </pc:sldMkLst>
        <pc:spChg chg="mod">
          <ac:chgData name="Mr. T. Eden" userId="f197e6ae-446d-4df4-964d-3ec35815900f" providerId="ADAL" clId="{49DE1252-CB09-544E-8306-83C92F9DEB65}" dt="2023-05-12T15:33:39.221" v="22" actId="1076"/>
          <ac:spMkLst>
            <pc:docMk/>
            <pc:sldMk cId="3425847541" sldId="260"/>
            <ac:spMk id="7" creationId="{20091434-10D8-9EDB-7BC5-DFCA773EBC58}"/>
          </ac:spMkLst>
        </pc:spChg>
      </pc:sldChg>
    </pc:docChg>
  </pc:docChgLst>
  <pc:docChgLst>
    <pc:chgData name="Mrs. K. Jarvis" userId="S::jarvis@bridgewaterhigh.com::f1554dbe-ed47-4b21-a090-4514622b4714" providerId="AD" clId="Web-{A961751C-EF0A-E17B-2E1D-90D69A1B882A}"/>
    <pc:docChg chg="addSld modSld addMainMaster modMainMaster">
      <pc:chgData name="Mrs. K. Jarvis" userId="S::jarvis@bridgewaterhigh.com::f1554dbe-ed47-4b21-a090-4514622b4714" providerId="AD" clId="Web-{A961751C-EF0A-E17B-2E1D-90D69A1B882A}" dt="2023-10-18T11:17:11.158" v="26"/>
      <pc:docMkLst>
        <pc:docMk/>
      </pc:docMkLst>
      <pc:sldChg chg="modSp">
        <pc:chgData name="Mrs. K. Jarvis" userId="S::jarvis@bridgewaterhigh.com::f1554dbe-ed47-4b21-a090-4514622b4714" providerId="AD" clId="Web-{A961751C-EF0A-E17B-2E1D-90D69A1B882A}" dt="2023-10-18T11:12:13.142" v="5" actId="1076"/>
        <pc:sldMkLst>
          <pc:docMk/>
          <pc:sldMk cId="3425847541" sldId="260"/>
        </pc:sldMkLst>
        <pc:spChg chg="mod">
          <ac:chgData name="Mrs. K. Jarvis" userId="S::jarvis@bridgewaterhigh.com::f1554dbe-ed47-4b21-a090-4514622b4714" providerId="AD" clId="Web-{A961751C-EF0A-E17B-2E1D-90D69A1B882A}" dt="2023-10-18T11:12:13.142" v="5" actId="1076"/>
          <ac:spMkLst>
            <pc:docMk/>
            <pc:sldMk cId="3425847541" sldId="260"/>
            <ac:spMk id="7" creationId="{20091434-10D8-9EDB-7BC5-DFCA773EBC58}"/>
          </ac:spMkLst>
        </pc:spChg>
      </pc:sldChg>
      <pc:sldChg chg="delSp modSp">
        <pc:chgData name="Mrs. K. Jarvis" userId="S::jarvis@bridgewaterhigh.com::f1554dbe-ed47-4b21-a090-4514622b4714" providerId="AD" clId="Web-{A961751C-EF0A-E17B-2E1D-90D69A1B882A}" dt="2023-10-18T11:12:50.035" v="25"/>
        <pc:sldMkLst>
          <pc:docMk/>
          <pc:sldMk cId="1185942150" sldId="261"/>
        </pc:sldMkLst>
        <pc:spChg chg="mod">
          <ac:chgData name="Mrs. K. Jarvis" userId="S::jarvis@bridgewaterhigh.com::f1554dbe-ed47-4b21-a090-4514622b4714" providerId="AD" clId="Web-{A961751C-EF0A-E17B-2E1D-90D69A1B882A}" dt="2023-10-18T11:12:49.050" v="24" actId="20577"/>
          <ac:spMkLst>
            <pc:docMk/>
            <pc:sldMk cId="1185942150" sldId="261"/>
            <ac:spMk id="2" creationId="{92AF60D9-64B9-6FFC-29C5-5ADA93BC4590}"/>
          </ac:spMkLst>
        </pc:spChg>
        <pc:picChg chg="del">
          <ac:chgData name="Mrs. K. Jarvis" userId="S::jarvis@bridgewaterhigh.com::f1554dbe-ed47-4b21-a090-4514622b4714" providerId="AD" clId="Web-{A961751C-EF0A-E17B-2E1D-90D69A1B882A}" dt="2023-10-18T11:12:50.035" v="25"/>
          <ac:picMkLst>
            <pc:docMk/>
            <pc:sldMk cId="1185942150" sldId="261"/>
            <ac:picMk id="4" creationId="{9257CE55-045A-4F39-91E5-B61F050D4576}"/>
          </ac:picMkLst>
        </pc:picChg>
      </pc:sldChg>
      <pc:sldChg chg="add">
        <pc:chgData name="Mrs. K. Jarvis" userId="S::jarvis@bridgewaterhigh.com::f1554dbe-ed47-4b21-a090-4514622b4714" providerId="AD" clId="Web-{A961751C-EF0A-E17B-2E1D-90D69A1B882A}" dt="2023-10-18T11:17:11.158" v="26"/>
        <pc:sldMkLst>
          <pc:docMk/>
          <pc:sldMk cId="892046466" sldId="283"/>
        </pc:sldMkLst>
      </pc:sldChg>
      <pc:sldMasterChg chg="add addSldLayout">
        <pc:chgData name="Mrs. K. Jarvis" userId="S::jarvis@bridgewaterhigh.com::f1554dbe-ed47-4b21-a090-4514622b4714" providerId="AD" clId="Web-{A961751C-EF0A-E17B-2E1D-90D69A1B882A}" dt="2023-10-18T11:17:11.158" v="26"/>
        <pc:sldMasterMkLst>
          <pc:docMk/>
          <pc:sldMasterMk cId="2175070325" sldId="2147483660"/>
        </pc:sldMasterMkLst>
        <pc:sldLayoutChg chg="add">
          <pc:chgData name="Mrs. K. Jarvis" userId="S::jarvis@bridgewaterhigh.com::f1554dbe-ed47-4b21-a090-4514622b4714" providerId="AD" clId="Web-{A961751C-EF0A-E17B-2E1D-90D69A1B882A}" dt="2023-10-18T11:17:11.158" v="26"/>
          <pc:sldLayoutMkLst>
            <pc:docMk/>
            <pc:sldMasterMk cId="2175070325" sldId="2147483660"/>
            <pc:sldLayoutMk cId="3759795473" sldId="2147483661"/>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1104609994" sldId="2147483662"/>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2450454477" sldId="2147483663"/>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4076870538" sldId="2147483664"/>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3532021558" sldId="2147483665"/>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2470862010" sldId="2147483666"/>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1073162579" sldId="2147483667"/>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3511231695" sldId="2147483668"/>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1209892890" sldId="2147483669"/>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1391444885" sldId="2147483670"/>
          </pc:sldLayoutMkLst>
        </pc:sldLayoutChg>
        <pc:sldLayoutChg chg="add">
          <pc:chgData name="Mrs. K. Jarvis" userId="S::jarvis@bridgewaterhigh.com::f1554dbe-ed47-4b21-a090-4514622b4714" providerId="AD" clId="Web-{A961751C-EF0A-E17B-2E1D-90D69A1B882A}" dt="2023-10-18T11:17:11.158" v="26"/>
          <pc:sldLayoutMkLst>
            <pc:docMk/>
            <pc:sldMasterMk cId="2175070325" sldId="2147483660"/>
            <pc:sldLayoutMk cId="889678483" sldId="2147483671"/>
          </pc:sldLayoutMkLst>
        </pc:sldLayoutChg>
      </pc:sldMasterChg>
      <pc:sldMasterChg chg="replId modSldLayout">
        <pc:chgData name="Mrs. K. Jarvis" userId="S::jarvis@bridgewaterhigh.com::f1554dbe-ed47-4b21-a090-4514622b4714" providerId="AD" clId="Web-{A961751C-EF0A-E17B-2E1D-90D69A1B882A}" dt="2023-10-18T11:17:11.158" v="26"/>
        <pc:sldMasterMkLst>
          <pc:docMk/>
          <pc:sldMasterMk cId="816285907" sldId="2147483690"/>
        </pc:sldMasterMkLst>
        <pc:sldLayoutChg chg="replId">
          <pc:chgData name="Mrs. K. Jarvis" userId="S::jarvis@bridgewaterhigh.com::f1554dbe-ed47-4b21-a090-4514622b4714" providerId="AD" clId="Web-{A961751C-EF0A-E17B-2E1D-90D69A1B882A}" dt="2023-10-18T11:17:11.158" v="26"/>
          <pc:sldLayoutMkLst>
            <pc:docMk/>
            <pc:sldMasterMk cId="816285907" sldId="2147483690"/>
            <pc:sldLayoutMk cId="3299957065" sldId="2147483691"/>
          </pc:sldLayoutMkLst>
        </pc:sldLayoutChg>
        <pc:sldLayoutChg chg="replId">
          <pc:chgData name="Mrs. K. Jarvis" userId="S::jarvis@bridgewaterhigh.com::f1554dbe-ed47-4b21-a090-4514622b4714" providerId="AD" clId="Web-{A961751C-EF0A-E17B-2E1D-90D69A1B882A}" dt="2023-10-18T11:17:11.158" v="26"/>
          <pc:sldLayoutMkLst>
            <pc:docMk/>
            <pc:sldMasterMk cId="816285907" sldId="2147483690"/>
            <pc:sldLayoutMk cId="3272235536" sldId="2147483692"/>
          </pc:sldLayoutMkLst>
        </pc:sldLayoutChg>
      </pc:sldMasterChg>
    </pc:docChg>
  </pc:docChgLst>
  <pc:docChgLst>
    <pc:chgData name="Mrs. K. Jarvis" userId="S::jarvis@bridgewaterhigh.com::f1554dbe-ed47-4b21-a090-4514622b4714" providerId="AD" clId="Web-{F0ED25D2-D2EE-C6EB-4C9C-811387F6E279}"/>
    <pc:docChg chg="delSld modSld">
      <pc:chgData name="Mrs. K. Jarvis" userId="S::jarvis@bridgewaterhigh.com::f1554dbe-ed47-4b21-a090-4514622b4714" providerId="AD" clId="Web-{F0ED25D2-D2EE-C6EB-4C9C-811387F6E279}" dt="2024-12-04T11:14:02.747" v="566" actId="20577"/>
      <pc:docMkLst>
        <pc:docMk/>
      </pc:docMkLst>
      <pc:sldChg chg="modSp">
        <pc:chgData name="Mrs. K. Jarvis" userId="S::jarvis@bridgewaterhigh.com::f1554dbe-ed47-4b21-a090-4514622b4714" providerId="AD" clId="Web-{F0ED25D2-D2EE-C6EB-4C9C-811387F6E279}" dt="2024-12-04T11:14:02.747" v="566" actId="20577"/>
        <pc:sldMkLst>
          <pc:docMk/>
          <pc:sldMk cId="3425847541" sldId="260"/>
        </pc:sldMkLst>
        <pc:spChg chg="mod">
          <ac:chgData name="Mrs. K. Jarvis" userId="S::jarvis@bridgewaterhigh.com::f1554dbe-ed47-4b21-a090-4514622b4714" providerId="AD" clId="Web-{F0ED25D2-D2EE-C6EB-4C9C-811387F6E279}" dt="2024-12-04T11:14:02.747" v="566" actId="20577"/>
          <ac:spMkLst>
            <pc:docMk/>
            <pc:sldMk cId="3425847541" sldId="260"/>
            <ac:spMk id="7" creationId="{20091434-10D8-9EDB-7BC5-DFCA773EBC58}"/>
          </ac:spMkLst>
        </pc:spChg>
        <pc:picChg chg="mod">
          <ac:chgData name="Mrs. K. Jarvis" userId="S::jarvis@bridgewaterhigh.com::f1554dbe-ed47-4b21-a090-4514622b4714" providerId="AD" clId="Web-{F0ED25D2-D2EE-C6EB-4C9C-811387F6E279}" dt="2024-12-04T11:08:13.784" v="484" actId="1076"/>
          <ac:picMkLst>
            <pc:docMk/>
            <pc:sldMk cId="3425847541" sldId="260"/>
            <ac:picMk id="6" creationId="{87711CA8-87C8-48EA-A405-3A1C92B462CC}"/>
          </ac:picMkLst>
        </pc:picChg>
      </pc:sldChg>
      <pc:sldChg chg="del">
        <pc:chgData name="Mrs. K. Jarvis" userId="S::jarvis@bridgewaterhigh.com::f1554dbe-ed47-4b21-a090-4514622b4714" providerId="AD" clId="Web-{F0ED25D2-D2EE-C6EB-4C9C-811387F6E279}" dt="2024-12-04T11:08:27.066" v="486"/>
        <pc:sldMkLst>
          <pc:docMk/>
          <pc:sldMk cId="1185942150" sldId="261"/>
        </pc:sldMkLst>
      </pc:sldChg>
      <pc:sldChg chg="addSp delSp modSp">
        <pc:chgData name="Mrs. K. Jarvis" userId="S::jarvis@bridgewaterhigh.com::f1554dbe-ed47-4b21-a090-4514622b4714" providerId="AD" clId="Web-{F0ED25D2-D2EE-C6EB-4C9C-811387F6E279}" dt="2024-12-04T11:09:11.145" v="490" actId="20577"/>
        <pc:sldMkLst>
          <pc:docMk/>
          <pc:sldMk cId="4184314823" sldId="262"/>
        </pc:sldMkLst>
        <pc:spChg chg="mod">
          <ac:chgData name="Mrs. K. Jarvis" userId="S::jarvis@bridgewaterhigh.com::f1554dbe-ed47-4b21-a090-4514622b4714" providerId="AD" clId="Web-{F0ED25D2-D2EE-C6EB-4C9C-811387F6E279}" dt="2024-12-04T11:09:11.145" v="490" actId="20577"/>
          <ac:spMkLst>
            <pc:docMk/>
            <pc:sldMk cId="4184314823" sldId="262"/>
            <ac:spMk id="2" creationId="{92AF60D9-64B9-6FFC-29C5-5ADA93BC4590}"/>
          </ac:spMkLst>
        </pc:spChg>
        <pc:spChg chg="add del">
          <ac:chgData name="Mrs. K. Jarvis" userId="S::jarvis@bridgewaterhigh.com::f1554dbe-ed47-4b21-a090-4514622b4714" providerId="AD" clId="Web-{F0ED25D2-D2EE-C6EB-4C9C-811387F6E279}" dt="2024-12-04T10:43:58.449" v="4"/>
          <ac:spMkLst>
            <pc:docMk/>
            <pc:sldMk cId="4184314823" sldId="262"/>
            <ac:spMk id="6" creationId="{50BE4A36-1D12-1BAF-F2D4-8C14002C40FA}"/>
          </ac:spMkLst>
        </pc:spChg>
        <pc:picChg chg="add mod">
          <ac:chgData name="Mrs. K. Jarvis" userId="S::jarvis@bridgewaterhigh.com::f1554dbe-ed47-4b21-a090-4514622b4714" providerId="AD" clId="Web-{F0ED25D2-D2EE-C6EB-4C9C-811387F6E279}" dt="2024-12-04T10:49:14.504" v="9" actId="1076"/>
          <ac:picMkLst>
            <pc:docMk/>
            <pc:sldMk cId="4184314823" sldId="262"/>
            <ac:picMk id="4" creationId="{87B97CC6-FB04-CB79-4BA6-5751EAAE41C6}"/>
          </ac:picMkLst>
        </pc:picChg>
        <pc:picChg chg="del">
          <ac:chgData name="Mrs. K. Jarvis" userId="S::jarvis@bridgewaterhigh.com::f1554dbe-ed47-4b21-a090-4514622b4714" providerId="AD" clId="Web-{F0ED25D2-D2EE-C6EB-4C9C-811387F6E279}" dt="2024-12-04T10:43:53.012" v="2"/>
          <ac:picMkLst>
            <pc:docMk/>
            <pc:sldMk cId="4184314823" sldId="262"/>
            <ac:picMk id="5" creationId="{B88E2C58-B6B7-4B9E-844A-7B7CD66055DA}"/>
          </ac:picMkLst>
        </pc:picChg>
      </pc:sldChg>
      <pc:sldChg chg="modSp">
        <pc:chgData name="Mrs. K. Jarvis" userId="S::jarvis@bridgewaterhigh.com::f1554dbe-ed47-4b21-a090-4514622b4714" providerId="AD" clId="Web-{F0ED25D2-D2EE-C6EB-4C9C-811387F6E279}" dt="2024-12-04T11:09:00.551" v="488" actId="20577"/>
        <pc:sldMkLst>
          <pc:docMk/>
          <pc:sldMk cId="2402943677" sldId="264"/>
        </pc:sldMkLst>
        <pc:spChg chg="mod">
          <ac:chgData name="Mrs. K. Jarvis" userId="S::jarvis@bridgewaterhigh.com::f1554dbe-ed47-4b21-a090-4514622b4714" providerId="AD" clId="Web-{F0ED25D2-D2EE-C6EB-4C9C-811387F6E279}" dt="2024-12-04T11:09:00.551" v="488" actId="20577"/>
          <ac:spMkLst>
            <pc:docMk/>
            <pc:sldMk cId="2402943677" sldId="264"/>
            <ac:spMk id="2" creationId="{87A4B2A5-1D78-CA28-DFD0-A22DF95B1D23}"/>
          </ac:spMkLst>
        </pc:spChg>
      </pc:sldChg>
      <pc:sldChg chg="modSp">
        <pc:chgData name="Mrs. K. Jarvis" userId="S::jarvis@bridgewaterhigh.com::f1554dbe-ed47-4b21-a090-4514622b4714" providerId="AD" clId="Web-{F0ED25D2-D2EE-C6EB-4C9C-811387F6E279}" dt="2024-12-04T11:10:58.351" v="559" actId="20577"/>
        <pc:sldMkLst>
          <pc:docMk/>
          <pc:sldMk cId="1328925079" sldId="276"/>
        </pc:sldMkLst>
        <pc:spChg chg="mod">
          <ac:chgData name="Mrs. K. Jarvis" userId="S::jarvis@bridgewaterhigh.com::f1554dbe-ed47-4b21-a090-4514622b4714" providerId="AD" clId="Web-{F0ED25D2-D2EE-C6EB-4C9C-811387F6E279}" dt="2024-12-04T11:10:58.351" v="559" actId="20577"/>
          <ac:spMkLst>
            <pc:docMk/>
            <pc:sldMk cId="1328925079" sldId="276"/>
            <ac:spMk id="2" creationId="{AA197A07-6534-EF5D-C3DA-BD863544331C}"/>
          </ac:spMkLst>
        </pc:spChg>
        <pc:spChg chg="mod">
          <ac:chgData name="Mrs. K. Jarvis" userId="S::jarvis@bridgewaterhigh.com::f1554dbe-ed47-4b21-a090-4514622b4714" providerId="AD" clId="Web-{F0ED25D2-D2EE-C6EB-4C9C-811387F6E279}" dt="2024-12-04T11:10:49.382" v="557" actId="1076"/>
          <ac:spMkLst>
            <pc:docMk/>
            <pc:sldMk cId="1328925079" sldId="276"/>
            <ac:spMk id="5" creationId="{D6F46799-D63F-4747-8D17-F586DB5C5683}"/>
          </ac:spMkLst>
        </pc:spChg>
        <pc:picChg chg="mod">
          <ac:chgData name="Mrs. K. Jarvis" userId="S::jarvis@bridgewaterhigh.com::f1554dbe-ed47-4b21-a090-4514622b4714" providerId="AD" clId="Web-{F0ED25D2-D2EE-C6EB-4C9C-811387F6E279}" dt="2024-12-04T10:58:32.159" v="312" actId="1076"/>
          <ac:picMkLst>
            <pc:docMk/>
            <pc:sldMk cId="1328925079" sldId="276"/>
            <ac:picMk id="9" creationId="{456E20DD-C651-16FB-2C20-6F1FEC00EBF1}"/>
          </ac:picMkLst>
        </pc:picChg>
      </pc:sldChg>
      <pc:sldChg chg="del">
        <pc:chgData name="Mrs. K. Jarvis" userId="S::jarvis@bridgewaterhigh.com::f1554dbe-ed47-4b21-a090-4514622b4714" providerId="AD" clId="Web-{F0ED25D2-D2EE-C6EB-4C9C-811387F6E279}" dt="2024-12-04T11:02:05.478" v="466"/>
        <pc:sldMkLst>
          <pc:docMk/>
          <pc:sldMk cId="4084440601" sldId="278"/>
        </pc:sldMkLst>
      </pc:sldChg>
      <pc:sldChg chg="del">
        <pc:chgData name="Mrs. K. Jarvis" userId="S::jarvis@bridgewaterhigh.com::f1554dbe-ed47-4b21-a090-4514622b4714" providerId="AD" clId="Web-{F0ED25D2-D2EE-C6EB-4C9C-811387F6E279}" dt="2024-12-04T11:02:10.321" v="467"/>
        <pc:sldMkLst>
          <pc:docMk/>
          <pc:sldMk cId="3600263760" sldId="280"/>
        </pc:sldMkLst>
      </pc:sldChg>
      <pc:sldChg chg="modSp">
        <pc:chgData name="Mrs. K. Jarvis" userId="S::jarvis@bridgewaterhigh.com::f1554dbe-ed47-4b21-a090-4514622b4714" providerId="AD" clId="Web-{F0ED25D2-D2EE-C6EB-4C9C-811387F6E279}" dt="2024-12-04T11:11:31.820" v="563" actId="20577"/>
        <pc:sldMkLst>
          <pc:docMk/>
          <pc:sldMk cId="1482571139" sldId="281"/>
        </pc:sldMkLst>
        <pc:spChg chg="mod">
          <ac:chgData name="Mrs. K. Jarvis" userId="S::jarvis@bridgewaterhigh.com::f1554dbe-ed47-4b21-a090-4514622b4714" providerId="AD" clId="Web-{F0ED25D2-D2EE-C6EB-4C9C-811387F6E279}" dt="2024-12-04T11:11:31.820" v="563" actId="20577"/>
          <ac:spMkLst>
            <pc:docMk/>
            <pc:sldMk cId="1482571139" sldId="281"/>
            <ac:spMk id="2" creationId="{87A4B2A5-1D78-CA28-DFD0-A22DF95B1D23}"/>
          </ac:spMkLst>
        </pc:spChg>
        <pc:spChg chg="mod">
          <ac:chgData name="Mrs. K. Jarvis" userId="S::jarvis@bridgewaterhigh.com::f1554dbe-ed47-4b21-a090-4514622b4714" providerId="AD" clId="Web-{F0ED25D2-D2EE-C6EB-4C9C-811387F6E279}" dt="2024-12-04T10:52:14.572" v="67" actId="20577"/>
          <ac:spMkLst>
            <pc:docMk/>
            <pc:sldMk cId="1482571139" sldId="281"/>
            <ac:spMk id="3" creationId="{6532E121-551A-DC16-3245-F27A3AD3EB3E}"/>
          </ac:spMkLst>
        </pc:spChg>
        <pc:spChg chg="mod">
          <ac:chgData name="Mrs. K. Jarvis" userId="S::jarvis@bridgewaterhigh.com::f1554dbe-ed47-4b21-a090-4514622b4714" providerId="AD" clId="Web-{F0ED25D2-D2EE-C6EB-4C9C-811387F6E279}" dt="2024-12-04T10:54:00.949" v="166" actId="20577"/>
          <ac:spMkLst>
            <pc:docMk/>
            <pc:sldMk cId="1482571139" sldId="281"/>
            <ac:spMk id="4" creationId="{D3CD425E-C884-4770-D3A2-45B791DEB9DA}"/>
          </ac:spMkLst>
        </pc:spChg>
      </pc:sldChg>
      <pc:sldChg chg="modSp">
        <pc:chgData name="Mrs. K. Jarvis" userId="S::jarvis@bridgewaterhigh.com::f1554dbe-ed47-4b21-a090-4514622b4714" providerId="AD" clId="Web-{F0ED25D2-D2EE-C6EB-4C9C-811387F6E279}" dt="2024-12-04T11:08:02.971" v="483" actId="20577"/>
        <pc:sldMkLst>
          <pc:docMk/>
          <pc:sldMk cId="1314358040" sldId="282"/>
        </pc:sldMkLst>
        <pc:spChg chg="mod">
          <ac:chgData name="Mrs. K. Jarvis" userId="S::jarvis@bridgewaterhigh.com::f1554dbe-ed47-4b21-a090-4514622b4714" providerId="AD" clId="Web-{F0ED25D2-D2EE-C6EB-4C9C-811387F6E279}" dt="2024-12-04T11:07:17.673" v="481" actId="20577"/>
          <ac:spMkLst>
            <pc:docMk/>
            <pc:sldMk cId="1314358040" sldId="282"/>
            <ac:spMk id="2" creationId="{AA197A07-6534-EF5D-C3DA-BD863544331C}"/>
          </ac:spMkLst>
        </pc:spChg>
        <pc:spChg chg="mod">
          <ac:chgData name="Mrs. K. Jarvis" userId="S::jarvis@bridgewaterhigh.com::f1554dbe-ed47-4b21-a090-4514622b4714" providerId="AD" clId="Web-{F0ED25D2-D2EE-C6EB-4C9C-811387F6E279}" dt="2024-12-04T11:08:02.971" v="483" actId="20577"/>
          <ac:spMkLst>
            <pc:docMk/>
            <pc:sldMk cId="1314358040" sldId="282"/>
            <ac:spMk id="8" creationId="{3AA55056-B8FB-4270-8C11-CC75A290EC34}"/>
          </ac:spMkLst>
        </pc:spChg>
      </pc:sldChg>
      <pc:sldChg chg="modSp del">
        <pc:chgData name="Mrs. K. Jarvis" userId="S::jarvis@bridgewaterhigh.com::f1554dbe-ed47-4b21-a090-4514622b4714" providerId="AD" clId="Web-{F0ED25D2-D2EE-C6EB-4C9C-811387F6E279}" dt="2024-12-04T11:08:25.847" v="485"/>
        <pc:sldMkLst>
          <pc:docMk/>
          <pc:sldMk cId="892046466" sldId="283"/>
        </pc:sldMkLst>
        <pc:spChg chg="mod">
          <ac:chgData name="Mrs. K. Jarvis" userId="S::jarvis@bridgewaterhigh.com::f1554dbe-ed47-4b21-a090-4514622b4714" providerId="AD" clId="Web-{F0ED25D2-D2EE-C6EB-4C9C-811387F6E279}" dt="2024-12-04T10:47:04.735" v="5" actId="1076"/>
          <ac:spMkLst>
            <pc:docMk/>
            <pc:sldMk cId="892046466" sldId="283"/>
            <ac:spMk id="8" creationId="{F14E0CFF-FB3E-4E2F-B025-FD2C9B624E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0CDC-3597-A540-B960-E1F4D0A4F88A}"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CD9B-E480-994A-9E06-93C887D2EA64}" type="slidenum">
              <a:rPr lang="en-US" smtClean="0"/>
              <a:t>‹#›</a:t>
            </a:fld>
            <a:endParaRPr lang="en-US"/>
          </a:p>
        </p:txBody>
      </p:sp>
    </p:spTree>
    <p:extLst>
      <p:ext uri="{BB962C8B-B14F-4D97-AF65-F5344CB8AC3E}">
        <p14:creationId xmlns:p14="http://schemas.microsoft.com/office/powerpoint/2010/main" val="9710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7</a:t>
            </a:fld>
            <a:endParaRPr lang="en-US"/>
          </a:p>
        </p:txBody>
      </p:sp>
    </p:spTree>
    <p:extLst>
      <p:ext uri="{BB962C8B-B14F-4D97-AF65-F5344CB8AC3E}">
        <p14:creationId xmlns:p14="http://schemas.microsoft.com/office/powerpoint/2010/main" val="9671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12/5/2024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3299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68" indent="0" algn="ctr">
              <a:buNone/>
              <a:defRPr sz="1125"/>
            </a:lvl2pPr>
            <a:lvl3pPr marL="514336" indent="0" algn="ctr">
              <a:buNone/>
              <a:defRPr sz="1012"/>
            </a:lvl3pPr>
            <a:lvl4pPr marL="771504" indent="0" algn="ctr">
              <a:buNone/>
              <a:defRPr sz="900"/>
            </a:lvl4pPr>
            <a:lvl5pPr marL="1028673" indent="0" algn="ctr">
              <a:buNone/>
              <a:defRPr sz="900"/>
            </a:lvl5pPr>
            <a:lvl6pPr marL="1285841" indent="0" algn="ctr">
              <a:buNone/>
              <a:defRPr sz="900"/>
            </a:lvl6pPr>
            <a:lvl7pPr marL="1543009" indent="0" algn="ctr">
              <a:buNone/>
              <a:defRPr sz="900"/>
            </a:lvl7pPr>
            <a:lvl8pPr marL="1800177" indent="0" algn="ctr">
              <a:buNone/>
              <a:defRPr sz="900"/>
            </a:lvl8pPr>
            <a:lvl9pPr marL="2057345"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3CF00F-600A-4D05-B5FE-9A280FAF0F70}"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375979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CF00F-600A-4D05-B5FE-9A280FAF0F70}"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110460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350">
                <a:solidFill>
                  <a:schemeClr val="tx1"/>
                </a:solidFill>
              </a:defRPr>
            </a:lvl1pPr>
            <a:lvl2pPr marL="257168" indent="0">
              <a:buNone/>
              <a:defRPr sz="1125">
                <a:solidFill>
                  <a:schemeClr val="tx1">
                    <a:tint val="75000"/>
                  </a:schemeClr>
                </a:solidFill>
              </a:defRPr>
            </a:lvl2pPr>
            <a:lvl3pPr marL="514336" indent="0">
              <a:buNone/>
              <a:defRPr sz="1012">
                <a:solidFill>
                  <a:schemeClr val="tx1">
                    <a:tint val="75000"/>
                  </a:schemeClr>
                </a:solidFill>
              </a:defRPr>
            </a:lvl3pPr>
            <a:lvl4pPr marL="771504" indent="0">
              <a:buNone/>
              <a:defRPr sz="900">
                <a:solidFill>
                  <a:schemeClr val="tx1">
                    <a:tint val="75000"/>
                  </a:schemeClr>
                </a:solidFill>
              </a:defRPr>
            </a:lvl4pPr>
            <a:lvl5pPr marL="1028673" indent="0">
              <a:buNone/>
              <a:defRPr sz="900">
                <a:solidFill>
                  <a:schemeClr val="tx1">
                    <a:tint val="75000"/>
                  </a:schemeClr>
                </a:solidFill>
              </a:defRPr>
            </a:lvl5pPr>
            <a:lvl6pPr marL="1285841" indent="0">
              <a:buNone/>
              <a:defRPr sz="900">
                <a:solidFill>
                  <a:schemeClr val="tx1">
                    <a:tint val="75000"/>
                  </a:schemeClr>
                </a:solidFill>
              </a:defRPr>
            </a:lvl6pPr>
            <a:lvl7pPr marL="1543009" indent="0">
              <a:buNone/>
              <a:defRPr sz="900">
                <a:solidFill>
                  <a:schemeClr val="tx1">
                    <a:tint val="75000"/>
                  </a:schemeClr>
                </a:solidFill>
              </a:defRPr>
            </a:lvl7pPr>
            <a:lvl8pPr marL="1800177" indent="0">
              <a:buNone/>
              <a:defRPr sz="900">
                <a:solidFill>
                  <a:schemeClr val="tx1">
                    <a:tint val="75000"/>
                  </a:schemeClr>
                </a:solidFill>
              </a:defRPr>
            </a:lvl8pPr>
            <a:lvl9pPr marL="2057345"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3CF00F-600A-4D05-B5FE-9A280FAF0F70}"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245045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3CF00F-600A-4D05-B5FE-9A280FAF0F70}"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4076870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50" b="1"/>
            </a:lvl1pPr>
            <a:lvl2pPr marL="257168" indent="0">
              <a:buNone/>
              <a:defRPr sz="1125" b="1"/>
            </a:lvl2pPr>
            <a:lvl3pPr marL="514336" indent="0">
              <a:buNone/>
              <a:defRPr sz="1012" b="1"/>
            </a:lvl3pPr>
            <a:lvl4pPr marL="771504" indent="0">
              <a:buNone/>
              <a:defRPr sz="900" b="1"/>
            </a:lvl4pPr>
            <a:lvl5pPr marL="1028673" indent="0">
              <a:buNone/>
              <a:defRPr sz="900" b="1"/>
            </a:lvl5pPr>
            <a:lvl6pPr marL="1285841" indent="0">
              <a:buNone/>
              <a:defRPr sz="900" b="1"/>
            </a:lvl6pPr>
            <a:lvl7pPr marL="1543009" indent="0">
              <a:buNone/>
              <a:defRPr sz="900" b="1"/>
            </a:lvl7pPr>
            <a:lvl8pPr marL="1800177" indent="0">
              <a:buNone/>
              <a:defRPr sz="900" b="1"/>
            </a:lvl8pPr>
            <a:lvl9pPr marL="2057345" indent="0">
              <a:buNone/>
              <a:defRPr sz="9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9" cy="823912"/>
          </a:xfrm>
        </p:spPr>
        <p:txBody>
          <a:bodyPr anchor="b"/>
          <a:lstStyle>
            <a:lvl1pPr marL="0" indent="0">
              <a:buNone/>
              <a:defRPr sz="1350" b="1"/>
            </a:lvl1pPr>
            <a:lvl2pPr marL="257168" indent="0">
              <a:buNone/>
              <a:defRPr sz="1125" b="1"/>
            </a:lvl2pPr>
            <a:lvl3pPr marL="514336" indent="0">
              <a:buNone/>
              <a:defRPr sz="1012" b="1"/>
            </a:lvl3pPr>
            <a:lvl4pPr marL="771504" indent="0">
              <a:buNone/>
              <a:defRPr sz="900" b="1"/>
            </a:lvl4pPr>
            <a:lvl5pPr marL="1028673" indent="0">
              <a:buNone/>
              <a:defRPr sz="900" b="1"/>
            </a:lvl5pPr>
            <a:lvl6pPr marL="1285841" indent="0">
              <a:buNone/>
              <a:defRPr sz="900" b="1"/>
            </a:lvl6pPr>
            <a:lvl7pPr marL="1543009" indent="0">
              <a:buNone/>
              <a:defRPr sz="900" b="1"/>
            </a:lvl7pPr>
            <a:lvl8pPr marL="1800177" indent="0">
              <a:buNone/>
              <a:defRPr sz="900" b="1"/>
            </a:lvl8pPr>
            <a:lvl9pPr marL="2057345" indent="0">
              <a:buNone/>
              <a:defRPr sz="900" b="1"/>
            </a:lvl9pPr>
          </a:lstStyle>
          <a:p>
            <a:pPr lvl="0"/>
            <a:r>
              <a:rPr lang="en-US"/>
              <a:t>Edit Master text styles</a:t>
            </a:r>
          </a:p>
        </p:txBody>
      </p:sp>
      <p:sp>
        <p:nvSpPr>
          <p:cNvPr id="6" name="Content Placeholder 5"/>
          <p:cNvSpPr>
            <a:spLocks noGrp="1"/>
          </p:cNvSpPr>
          <p:nvPr>
            <p:ph sz="quarter" idx="4"/>
          </p:nvPr>
        </p:nvSpPr>
        <p:spPr>
          <a:xfrm>
            <a:off x="6172201" y="2505075"/>
            <a:ext cx="51831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3CF00F-600A-4D05-B5FE-9A280FAF0F70}" type="datetimeFigureOut">
              <a:rPr lang="en-GB" smtClean="0"/>
              <a:t>05/12/2024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35320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3CF00F-600A-4D05-B5FE-9A280FAF0F70}" type="datetimeFigureOut">
              <a:rPr lang="en-GB" smtClean="0"/>
              <a:t>05/12/2024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2470862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CF00F-600A-4D05-B5FE-9A280FAF0F70}" type="datetimeFigureOut">
              <a:rPr lang="en-GB" smtClean="0"/>
              <a:t>05/12/2024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107316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12/5/2024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5183187" y="987427"/>
            <a:ext cx="6172201"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00"/>
            </a:lvl1pPr>
            <a:lvl2pPr marL="257168" indent="0">
              <a:buNone/>
              <a:defRPr sz="787"/>
            </a:lvl2pPr>
            <a:lvl3pPr marL="514336" indent="0">
              <a:buNone/>
              <a:defRPr sz="675"/>
            </a:lvl3pPr>
            <a:lvl4pPr marL="771504" indent="0">
              <a:buNone/>
              <a:defRPr sz="562"/>
            </a:lvl4pPr>
            <a:lvl5pPr marL="1028673" indent="0">
              <a:buNone/>
              <a:defRPr sz="562"/>
            </a:lvl5pPr>
            <a:lvl6pPr marL="1285841" indent="0">
              <a:buNone/>
              <a:defRPr sz="562"/>
            </a:lvl6pPr>
            <a:lvl7pPr marL="1543009" indent="0">
              <a:buNone/>
              <a:defRPr sz="562"/>
            </a:lvl7pPr>
            <a:lvl8pPr marL="1800177" indent="0">
              <a:buNone/>
              <a:defRPr sz="562"/>
            </a:lvl8pPr>
            <a:lvl9pPr marL="2057345" indent="0">
              <a:buNone/>
              <a:defRPr sz="562"/>
            </a:lvl9pPr>
          </a:lstStyle>
          <a:p>
            <a:pPr lvl="0"/>
            <a:r>
              <a:rPr lang="en-US"/>
              <a:t>Edit Master text styles</a:t>
            </a:r>
          </a:p>
        </p:txBody>
      </p:sp>
      <p:sp>
        <p:nvSpPr>
          <p:cNvPr id="5" name="Date Placeholder 4"/>
          <p:cNvSpPr>
            <a:spLocks noGrp="1"/>
          </p:cNvSpPr>
          <p:nvPr>
            <p:ph type="dt" sz="half" idx="10"/>
          </p:nvPr>
        </p:nvSpPr>
        <p:spPr/>
        <p:txBody>
          <a:bodyPr/>
          <a:lstStyle/>
          <a:p>
            <a:fld id="{063CF00F-600A-4D05-B5FE-9A280FAF0F70}"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351123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7" y="987427"/>
            <a:ext cx="6172201" cy="4873625"/>
          </a:xfrm>
        </p:spPr>
        <p:txBody>
          <a:bodyPr anchor="t"/>
          <a:lstStyle>
            <a:lvl1pPr marL="0" indent="0">
              <a:buNone/>
              <a:defRPr sz="1800"/>
            </a:lvl1pPr>
            <a:lvl2pPr marL="257168" indent="0">
              <a:buNone/>
              <a:defRPr sz="1575"/>
            </a:lvl2pPr>
            <a:lvl3pPr marL="514336" indent="0">
              <a:buNone/>
              <a:defRPr sz="1350"/>
            </a:lvl3pPr>
            <a:lvl4pPr marL="771504" indent="0">
              <a:buNone/>
              <a:defRPr sz="1125"/>
            </a:lvl4pPr>
            <a:lvl5pPr marL="1028673" indent="0">
              <a:buNone/>
              <a:defRPr sz="1125"/>
            </a:lvl5pPr>
            <a:lvl6pPr marL="1285841" indent="0">
              <a:buNone/>
              <a:defRPr sz="1125"/>
            </a:lvl6pPr>
            <a:lvl7pPr marL="1543009" indent="0">
              <a:buNone/>
              <a:defRPr sz="1125"/>
            </a:lvl7pPr>
            <a:lvl8pPr marL="1800177" indent="0">
              <a:buNone/>
              <a:defRPr sz="1125"/>
            </a:lvl8pPr>
            <a:lvl9pPr marL="2057345"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00"/>
            </a:lvl1pPr>
            <a:lvl2pPr marL="257168" indent="0">
              <a:buNone/>
              <a:defRPr sz="787"/>
            </a:lvl2pPr>
            <a:lvl3pPr marL="514336" indent="0">
              <a:buNone/>
              <a:defRPr sz="675"/>
            </a:lvl3pPr>
            <a:lvl4pPr marL="771504" indent="0">
              <a:buNone/>
              <a:defRPr sz="562"/>
            </a:lvl4pPr>
            <a:lvl5pPr marL="1028673" indent="0">
              <a:buNone/>
              <a:defRPr sz="562"/>
            </a:lvl5pPr>
            <a:lvl6pPr marL="1285841" indent="0">
              <a:buNone/>
              <a:defRPr sz="562"/>
            </a:lvl6pPr>
            <a:lvl7pPr marL="1543009" indent="0">
              <a:buNone/>
              <a:defRPr sz="562"/>
            </a:lvl7pPr>
            <a:lvl8pPr marL="1800177" indent="0">
              <a:buNone/>
              <a:defRPr sz="562"/>
            </a:lvl8pPr>
            <a:lvl9pPr marL="2057345" indent="0">
              <a:buNone/>
              <a:defRPr sz="562"/>
            </a:lvl9pPr>
          </a:lstStyle>
          <a:p>
            <a:pPr lvl="0"/>
            <a:r>
              <a:rPr lang="en-US"/>
              <a:t>Edit Master text styles</a:t>
            </a:r>
          </a:p>
        </p:txBody>
      </p:sp>
      <p:sp>
        <p:nvSpPr>
          <p:cNvPr id="5" name="Date Placeholder 4"/>
          <p:cNvSpPr>
            <a:spLocks noGrp="1"/>
          </p:cNvSpPr>
          <p:nvPr>
            <p:ph type="dt" sz="half" idx="10"/>
          </p:nvPr>
        </p:nvSpPr>
        <p:spPr/>
        <p:txBody>
          <a:bodyPr/>
          <a:lstStyle/>
          <a:p>
            <a:fld id="{063CF00F-600A-4D05-B5FE-9A280FAF0F70}"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120989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CF00F-600A-4D05-B5FE-9A280FAF0F70}"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1391444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CF00F-600A-4D05-B5FE-9A280FAF0F70}"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181E7-3F87-40BA-951D-D6BE49FA4172}" type="slidenum">
              <a:rPr lang="en-GB" smtClean="0"/>
              <a:t>‹#›</a:t>
            </a:fld>
            <a:endParaRPr lang="en-GB"/>
          </a:p>
        </p:txBody>
      </p:sp>
    </p:spTree>
    <p:extLst>
      <p:ext uri="{BB962C8B-B14F-4D97-AF65-F5344CB8AC3E}">
        <p14:creationId xmlns:p14="http://schemas.microsoft.com/office/powerpoint/2010/main" val="88967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12/5/2024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12/5/2024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12/5/2024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12/5/2024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12/5/2024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12/5/2024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74" r:id="rId3"/>
    <p:sldLayoutId id="2147483680" r:id="rId4"/>
    <p:sldLayoutId id="2147483682"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12/5/2024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63CF00F-600A-4D05-B5FE-9A280FAF0F70}" type="datetimeFigureOut">
              <a:rPr lang="en-GB" smtClean="0"/>
              <a:t>05/12/2024</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8E181E7-3F87-40BA-951D-D6BE49FA4172}" type="slidenum">
              <a:rPr lang="en-GB" smtClean="0"/>
              <a:t>‹#›</a:t>
            </a:fld>
            <a:endParaRPr lang="en-GB"/>
          </a:p>
        </p:txBody>
      </p:sp>
    </p:spTree>
    <p:extLst>
      <p:ext uri="{BB962C8B-B14F-4D97-AF65-F5344CB8AC3E}">
        <p14:creationId xmlns:p14="http://schemas.microsoft.com/office/powerpoint/2010/main" val="217507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36"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4" indent="-128584" algn="l" defTabSz="514336" rtl="0" eaLnBrk="1" latinLnBrk="0" hangingPunct="1">
        <a:lnSpc>
          <a:spcPct val="90000"/>
        </a:lnSpc>
        <a:spcBef>
          <a:spcPts val="562"/>
        </a:spcBef>
        <a:buFont typeface="Arial" panose="020B0604020202020204" pitchFamily="34" charset="0"/>
        <a:buChar char="•"/>
        <a:defRPr sz="1575" kern="1200">
          <a:solidFill>
            <a:schemeClr val="tx1"/>
          </a:solidFill>
          <a:latin typeface="+mn-lt"/>
          <a:ea typeface="+mn-ea"/>
          <a:cs typeface="+mn-cs"/>
        </a:defRPr>
      </a:lvl1pPr>
      <a:lvl2pPr marL="385752" indent="-128584" algn="l" defTabSz="514336"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0" indent="-128584" algn="l" defTabSz="514336"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88"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57"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336" rtl="0" eaLnBrk="1" latinLnBrk="0" hangingPunct="1">
        <a:defRPr sz="1012" kern="1200">
          <a:solidFill>
            <a:schemeClr val="tx1"/>
          </a:solidFill>
          <a:latin typeface="+mn-lt"/>
          <a:ea typeface="+mn-ea"/>
          <a:cs typeface="+mn-cs"/>
        </a:defRPr>
      </a:lvl1pPr>
      <a:lvl2pPr marL="257168" algn="l" defTabSz="514336" rtl="0" eaLnBrk="1" latinLnBrk="0" hangingPunct="1">
        <a:defRPr sz="1012" kern="1200">
          <a:solidFill>
            <a:schemeClr val="tx1"/>
          </a:solidFill>
          <a:latin typeface="+mn-lt"/>
          <a:ea typeface="+mn-ea"/>
          <a:cs typeface="+mn-cs"/>
        </a:defRPr>
      </a:lvl2pPr>
      <a:lvl3pPr marL="514336" algn="l" defTabSz="514336" rtl="0" eaLnBrk="1" latinLnBrk="0" hangingPunct="1">
        <a:defRPr sz="1012" kern="1200">
          <a:solidFill>
            <a:schemeClr val="tx1"/>
          </a:solidFill>
          <a:latin typeface="+mn-lt"/>
          <a:ea typeface="+mn-ea"/>
          <a:cs typeface="+mn-cs"/>
        </a:defRPr>
      </a:lvl3pPr>
      <a:lvl4pPr marL="771504" algn="l" defTabSz="514336" rtl="0" eaLnBrk="1" latinLnBrk="0" hangingPunct="1">
        <a:defRPr sz="1012" kern="1200">
          <a:solidFill>
            <a:schemeClr val="tx1"/>
          </a:solidFill>
          <a:latin typeface="+mn-lt"/>
          <a:ea typeface="+mn-ea"/>
          <a:cs typeface="+mn-cs"/>
        </a:defRPr>
      </a:lvl4pPr>
      <a:lvl5pPr marL="1028673" algn="l" defTabSz="514336" rtl="0" eaLnBrk="1" latinLnBrk="0" hangingPunct="1">
        <a:defRPr sz="1012" kern="1200">
          <a:solidFill>
            <a:schemeClr val="tx1"/>
          </a:solidFill>
          <a:latin typeface="+mn-lt"/>
          <a:ea typeface="+mn-ea"/>
          <a:cs typeface="+mn-cs"/>
        </a:defRPr>
      </a:lvl5pPr>
      <a:lvl6pPr marL="1285841" algn="l" defTabSz="514336" rtl="0" eaLnBrk="1" latinLnBrk="0" hangingPunct="1">
        <a:defRPr sz="1012" kern="1200">
          <a:solidFill>
            <a:schemeClr val="tx1"/>
          </a:solidFill>
          <a:latin typeface="+mn-lt"/>
          <a:ea typeface="+mn-ea"/>
          <a:cs typeface="+mn-cs"/>
        </a:defRPr>
      </a:lvl6pPr>
      <a:lvl7pPr marL="1543009" algn="l" defTabSz="514336" rtl="0" eaLnBrk="1" latinLnBrk="0" hangingPunct="1">
        <a:defRPr sz="1012" kern="1200">
          <a:solidFill>
            <a:schemeClr val="tx1"/>
          </a:solidFill>
          <a:latin typeface="+mn-lt"/>
          <a:ea typeface="+mn-ea"/>
          <a:cs typeface="+mn-cs"/>
        </a:defRPr>
      </a:lvl7pPr>
      <a:lvl8pPr marL="1800177" algn="l" defTabSz="514336" rtl="0" eaLnBrk="1" latinLnBrk="0" hangingPunct="1">
        <a:defRPr sz="1012" kern="1200">
          <a:solidFill>
            <a:schemeClr val="tx1"/>
          </a:solidFill>
          <a:latin typeface="+mn-lt"/>
          <a:ea typeface="+mn-ea"/>
          <a:cs typeface="+mn-cs"/>
        </a:defRPr>
      </a:lvl8pPr>
      <a:lvl9pPr marL="2057345" algn="l" defTabSz="514336" rtl="0" eaLnBrk="1" latinLnBrk="0" hangingPunct="1">
        <a:defRPr sz="10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dgewaterhigh.org/key-stage-3-subjec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k.jarvis@bridgewaterhigh.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1715908" y="4822710"/>
            <a:ext cx="9144000" cy="1103447"/>
          </a:xfrm>
        </p:spPr>
        <p:txBody>
          <a:bodyPr anchor="ctr"/>
          <a:lstStyle/>
          <a:p>
            <a:pPr algn="ctr"/>
            <a:r>
              <a:rPr lang="en-US" dirty="0"/>
              <a:t>THE BRIDGEWATER BATON</a:t>
            </a:r>
          </a:p>
        </p:txBody>
      </p:sp>
      <p:pic>
        <p:nvPicPr>
          <p:cNvPr id="6" name="Picture 5" descr="Icon&#10;&#10;Description automatically generated">
            <a:extLst>
              <a:ext uri="{FF2B5EF4-FFF2-40B4-BE49-F238E27FC236}">
                <a16:creationId xmlns:a16="http://schemas.microsoft.com/office/drawing/2014/main" id="{87711CA8-87C8-48EA-A405-3A1C92B462CC}"/>
              </a:ext>
            </a:extLst>
          </p:cNvPr>
          <p:cNvPicPr>
            <a:picLocks noChangeAspect="1"/>
          </p:cNvPicPr>
          <p:nvPr/>
        </p:nvPicPr>
        <p:blipFill rotWithShape="1">
          <a:blip r:embed="rId2"/>
          <a:srcRect l="1514" t="7003" r="545" b="3184"/>
          <a:stretch/>
        </p:blipFill>
        <p:spPr>
          <a:xfrm>
            <a:off x="3246171" y="240216"/>
            <a:ext cx="6084711" cy="438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0091434-10D8-9EDB-7BC5-DFCA773EBC58}"/>
              </a:ext>
            </a:extLst>
          </p:cNvPr>
          <p:cNvSpPr txBox="1"/>
          <p:nvPr/>
        </p:nvSpPr>
        <p:spPr>
          <a:xfrm>
            <a:off x="2391103" y="5845637"/>
            <a:ext cx="7409793" cy="942053"/>
          </a:xfrm>
          <a:prstGeom prst="rect">
            <a:avLst/>
          </a:prstGeom>
          <a:noFill/>
        </p:spPr>
        <p:txBody>
          <a:bodyPr wrap="square" lIns="91440" tIns="45720" rIns="91440" bIns="45720" rtlCol="0" anchor="ctr">
            <a:spAutoFit/>
          </a:bodyPr>
          <a:lstStyle/>
          <a:p>
            <a:pPr algn="ctr">
              <a:lnSpc>
                <a:spcPct val="107000"/>
              </a:lnSpc>
            </a:pPr>
            <a:r>
              <a:rPr lang="en-US" sz="5400" b="1" dirty="0">
                <a:solidFill>
                  <a:srgbClr val="977124"/>
                </a:solidFill>
                <a:ea typeface="+mn-lt"/>
                <a:cs typeface="+mn-lt"/>
              </a:rPr>
              <a:t>English</a:t>
            </a:r>
            <a:endParaRPr lang="en-US" dirty="0"/>
          </a:p>
        </p:txBody>
      </p:sp>
      <p:pic>
        <p:nvPicPr>
          <p:cNvPr id="8" name="Picture 7" descr="Logo&#10;&#10;Description automatically generated with medium confidence">
            <a:extLst>
              <a:ext uri="{FF2B5EF4-FFF2-40B4-BE49-F238E27FC236}">
                <a16:creationId xmlns:a16="http://schemas.microsoft.com/office/drawing/2014/main" id="{B47ADE89-3B56-E35B-E137-2BDF509F46C9}"/>
              </a:ext>
            </a:extLst>
          </p:cNvPr>
          <p:cNvPicPr>
            <a:picLocks noChangeAspect="1"/>
          </p:cNvPicPr>
          <p:nvPr/>
        </p:nvPicPr>
        <p:blipFill rotWithShape="1">
          <a:blip r:embed="rId3"/>
          <a:srcRect l="12937" t="14175" r="12419" b="13390"/>
          <a:stretch/>
        </p:blipFill>
        <p:spPr>
          <a:xfrm>
            <a:off x="8046155" y="2055790"/>
            <a:ext cx="691444" cy="751960"/>
          </a:xfrm>
          <a:prstGeom prst="rect">
            <a:avLst/>
          </a:prstGeom>
        </p:spPr>
      </p:pic>
    </p:spTree>
    <p:extLst>
      <p:ext uri="{BB962C8B-B14F-4D97-AF65-F5344CB8AC3E}">
        <p14:creationId xmlns:p14="http://schemas.microsoft.com/office/powerpoint/2010/main" val="34258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1798820"/>
            <a:ext cx="4416950" cy="3747541"/>
          </a:xfrm>
        </p:spPr>
        <p:txBody>
          <a:bodyPr lIns="91440" tIns="45720" rIns="91440" bIns="45720" anchor="ctr"/>
          <a:lstStyle/>
          <a:p>
            <a:r>
              <a:rPr lang="en-US" dirty="0">
                <a:latin typeface="Cormorant SemiBold"/>
              </a:rPr>
              <a:t>The </a:t>
            </a:r>
            <a:br>
              <a:rPr lang="en-US" dirty="0"/>
            </a:br>
            <a:r>
              <a:rPr lang="en-US" dirty="0">
                <a:latin typeface="Cormorant SemiBold"/>
              </a:rPr>
              <a:t>Bridgewater journey in </a:t>
            </a:r>
            <a:br>
              <a:rPr lang="en-US" dirty="0"/>
            </a:br>
            <a:r>
              <a:rPr lang="en-US" sz="4800" dirty="0">
                <a:solidFill>
                  <a:srgbClr val="977124"/>
                </a:solidFill>
                <a:latin typeface="Cormorant SemiBold"/>
              </a:rPr>
              <a:t>English</a:t>
            </a:r>
            <a:endParaRPr lang="en-US" dirty="0">
              <a:solidFill>
                <a:srgbClr val="977124"/>
              </a:solidFill>
            </a:endParaRPr>
          </a:p>
        </p:txBody>
      </p:sp>
      <p:pic>
        <p:nvPicPr>
          <p:cNvPr id="7" name="Picture 6" descr="A diagram of a diagram of a system&#10;&#10;Description automatically generated with medium confidence">
            <a:extLst>
              <a:ext uri="{FF2B5EF4-FFF2-40B4-BE49-F238E27FC236}">
                <a16:creationId xmlns:a16="http://schemas.microsoft.com/office/drawing/2014/main" id="{3D9DBBF1-3F93-ABD5-BA72-558A11A4D89A}"/>
              </a:ext>
            </a:extLst>
          </p:cNvPr>
          <p:cNvPicPr>
            <a:picLocks noChangeAspect="1"/>
          </p:cNvPicPr>
          <p:nvPr/>
        </p:nvPicPr>
        <p:blipFill>
          <a:blip r:embed="rId2"/>
          <a:stretch>
            <a:fillRect/>
          </a:stretch>
        </p:blipFill>
        <p:spPr>
          <a:xfrm>
            <a:off x="6018691" y="0"/>
            <a:ext cx="5143500" cy="6858000"/>
          </a:xfrm>
          <a:prstGeom prst="rect">
            <a:avLst/>
          </a:prstGeom>
        </p:spPr>
      </p:pic>
      <p:sp>
        <p:nvSpPr>
          <p:cNvPr id="11" name="Subtitle 2">
            <a:extLst>
              <a:ext uri="{FF2B5EF4-FFF2-40B4-BE49-F238E27FC236}">
                <a16:creationId xmlns:a16="http://schemas.microsoft.com/office/drawing/2014/main" id="{4897DC98-A793-D050-AC47-347AE930794D}"/>
              </a:ext>
            </a:extLst>
          </p:cNvPr>
          <p:cNvSpPr>
            <a:spLocks noGrp="1"/>
          </p:cNvSpPr>
          <p:nvPr>
            <p:ph type="subTitle" idx="1"/>
          </p:nvPr>
        </p:nvSpPr>
        <p:spPr>
          <a:xfrm>
            <a:off x="476250" y="5546361"/>
            <a:ext cx="9144000" cy="1505238"/>
          </a:xfrm>
        </p:spPr>
        <p:txBody>
          <a:bodyPr/>
          <a:lstStyle/>
          <a:p>
            <a:r>
              <a:rPr lang="en-US" dirty="0"/>
              <a:t>Our “Roadmap” for this subject:</a:t>
            </a:r>
          </a:p>
        </p:txBody>
      </p:sp>
    </p:spTree>
    <p:extLst>
      <p:ext uri="{BB962C8B-B14F-4D97-AF65-F5344CB8AC3E}">
        <p14:creationId xmlns:p14="http://schemas.microsoft.com/office/powerpoint/2010/main" val="9970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1798820"/>
            <a:ext cx="4416950" cy="3747541"/>
          </a:xfrm>
        </p:spPr>
        <p:txBody>
          <a:bodyPr lIns="91440" tIns="45720" rIns="91440" bIns="45720" anchor="ctr"/>
          <a:lstStyle/>
          <a:p>
            <a:r>
              <a:rPr lang="en-US" dirty="0">
                <a:latin typeface="Cormorant SemiBold"/>
              </a:rPr>
              <a:t>The </a:t>
            </a:r>
            <a:br>
              <a:rPr lang="en-US" dirty="0"/>
            </a:br>
            <a:r>
              <a:rPr lang="en-US" dirty="0">
                <a:latin typeface="Cormorant SemiBold"/>
              </a:rPr>
              <a:t>Bridgewater journey in </a:t>
            </a:r>
            <a:br>
              <a:rPr lang="en-US" dirty="0"/>
            </a:br>
            <a:r>
              <a:rPr lang="en-US" sz="4800" dirty="0">
                <a:solidFill>
                  <a:srgbClr val="977124"/>
                </a:solidFill>
                <a:latin typeface="Cormorant SemiBold"/>
              </a:rPr>
              <a:t>English</a:t>
            </a:r>
            <a:endParaRPr lang="en-US" dirty="0">
              <a:solidFill>
                <a:srgbClr val="977124"/>
              </a:solidFill>
            </a:endParaRP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5746995"/>
            <a:ext cx="4416950" cy="638815"/>
          </a:xfrm>
        </p:spPr>
        <p:txBody>
          <a:bodyPr/>
          <a:lstStyle/>
          <a:p>
            <a:r>
              <a:rPr lang="en-US" dirty="0"/>
              <a:t>KS3 in particular:</a:t>
            </a:r>
          </a:p>
        </p:txBody>
      </p:sp>
      <p:pic>
        <p:nvPicPr>
          <p:cNvPr id="5" name="Picture 4" descr="A diagram of a diagram of a system&#10;&#10;Description automatically generated with medium confidence">
            <a:extLst>
              <a:ext uri="{FF2B5EF4-FFF2-40B4-BE49-F238E27FC236}">
                <a16:creationId xmlns:a16="http://schemas.microsoft.com/office/drawing/2014/main" id="{07F939D4-208F-63D0-5F38-275A55FBE495}"/>
              </a:ext>
            </a:extLst>
          </p:cNvPr>
          <p:cNvPicPr>
            <a:picLocks noChangeAspect="1"/>
          </p:cNvPicPr>
          <p:nvPr/>
        </p:nvPicPr>
        <p:blipFill rotWithShape="1">
          <a:blip r:embed="rId2"/>
          <a:srcRect t="43354"/>
          <a:stretch/>
        </p:blipFill>
        <p:spPr>
          <a:xfrm>
            <a:off x="4743358" y="798990"/>
            <a:ext cx="6933827" cy="5236989"/>
          </a:xfrm>
          <a:prstGeom prst="rect">
            <a:avLst/>
          </a:prstGeom>
        </p:spPr>
      </p:pic>
    </p:spTree>
    <p:extLst>
      <p:ext uri="{BB962C8B-B14F-4D97-AF65-F5344CB8AC3E}">
        <p14:creationId xmlns:p14="http://schemas.microsoft.com/office/powerpoint/2010/main" val="4184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539646" y="1839607"/>
            <a:ext cx="5302355" cy="3826675"/>
          </a:xfrm>
        </p:spPr>
        <p:txBody>
          <a:bodyPr lIns="91440" tIns="45720" rIns="91440" bIns="45720" anchor="b"/>
          <a:lstStyle/>
          <a:p>
            <a:r>
              <a:rPr lang="en-US" dirty="0">
                <a:latin typeface="Cormorant SemiBold"/>
              </a:rPr>
              <a:t>Further information for </a:t>
            </a:r>
            <a:r>
              <a:rPr lang="en-US" sz="4800" dirty="0">
                <a:solidFill>
                  <a:srgbClr val="977124"/>
                </a:solidFill>
                <a:latin typeface="Cormorant SemiBold"/>
              </a:rPr>
              <a:t>English</a:t>
            </a:r>
            <a:r>
              <a:rPr lang="en-US" dirty="0">
                <a:latin typeface="Cormorant SemiBold"/>
              </a:rPr>
              <a:t> can be found at:</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38123" y="5815819"/>
            <a:ext cx="5105400" cy="365125"/>
          </a:xfrm>
        </p:spPr>
        <p:txBody>
          <a:bodyPr/>
          <a:lstStyle/>
          <a:p>
            <a:r>
              <a:rPr lang="en-US" sz="1600" dirty="0">
                <a:hlinkClick r:id="rId2"/>
              </a:rPr>
              <a:t>https://bridgewaterhigh.org/key-stage-3-subjects/</a:t>
            </a:r>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6550077" y="1989144"/>
            <a:ext cx="5003800" cy="3826675"/>
          </a:xfrm>
        </p:spPr>
        <p:txBody>
          <a:bodyPr/>
          <a:lstStyle/>
          <a:p>
            <a:pPr marL="0" indent="0">
              <a:buNone/>
            </a:pPr>
            <a:r>
              <a:rPr lang="en-US" b="1" dirty="0"/>
              <a:t>Within the CURRICULUM INFORMATION table there are links to each subject’s:</a:t>
            </a:r>
          </a:p>
          <a:p>
            <a:pPr marL="0" indent="0">
              <a:buNone/>
            </a:pPr>
            <a:endParaRPr lang="en-US" dirty="0"/>
          </a:p>
          <a:p>
            <a:pPr>
              <a:buFont typeface="Wingdings" panose="05000000000000000000" pitchFamily="2" charset="2"/>
              <a:buChar char="§"/>
            </a:pPr>
            <a:r>
              <a:rPr lang="en-US" dirty="0"/>
              <a:t>Curriculum Intent statement</a:t>
            </a:r>
          </a:p>
          <a:p>
            <a:pPr>
              <a:buFont typeface="Wingdings" panose="05000000000000000000" pitchFamily="2" charset="2"/>
              <a:buChar char="§"/>
            </a:pPr>
            <a:r>
              <a:rPr lang="en-US" dirty="0"/>
              <a:t>Curriculum map</a:t>
            </a:r>
          </a:p>
          <a:p>
            <a:pPr>
              <a:buFont typeface="Wingdings" panose="05000000000000000000" pitchFamily="2" charset="2"/>
              <a:buChar char="§"/>
            </a:pPr>
            <a:r>
              <a:rPr lang="en-US" dirty="0"/>
              <a:t>Road map</a:t>
            </a:r>
          </a:p>
          <a:p>
            <a:pPr>
              <a:buFont typeface="Wingdings" panose="05000000000000000000" pitchFamily="2" charset="2"/>
              <a:buChar char="§"/>
            </a:pPr>
            <a:r>
              <a:rPr lang="en-US" dirty="0"/>
              <a:t>Assessment statements</a:t>
            </a:r>
          </a:p>
        </p:txBody>
      </p:sp>
    </p:spTree>
    <p:extLst>
      <p:ext uri="{BB962C8B-B14F-4D97-AF65-F5344CB8AC3E}">
        <p14:creationId xmlns:p14="http://schemas.microsoft.com/office/powerpoint/2010/main" val="24029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804033" y="56826"/>
            <a:ext cx="9144000" cy="1505239"/>
          </a:xfrm>
        </p:spPr>
        <p:txBody>
          <a:bodyPr lIns="91440" tIns="45720" rIns="91440" bIns="45720" anchor="b"/>
          <a:lstStyle/>
          <a:p>
            <a:r>
              <a:rPr lang="en-US" sz="4800" dirty="0">
                <a:latin typeface="Cormorant SemiBold"/>
              </a:rPr>
              <a:t>Our Curriculum Intent for </a:t>
            </a:r>
            <a:r>
              <a:rPr lang="en-US" sz="4800" dirty="0">
                <a:solidFill>
                  <a:srgbClr val="977124"/>
                </a:solidFill>
                <a:latin typeface="Cormorant SemiBold"/>
              </a:rPr>
              <a:t>English</a:t>
            </a:r>
            <a:r>
              <a:rPr lang="en-US" sz="4800" dirty="0">
                <a:latin typeface="Cormorant SemiBold"/>
              </a:rPr>
              <a:t> at Bridgewater states that:</a:t>
            </a:r>
          </a:p>
        </p:txBody>
      </p:sp>
      <p:sp>
        <p:nvSpPr>
          <p:cNvPr id="4" name="Rectangle 3">
            <a:extLst>
              <a:ext uri="{FF2B5EF4-FFF2-40B4-BE49-F238E27FC236}">
                <a16:creationId xmlns:a16="http://schemas.microsoft.com/office/drawing/2014/main" id="{B1C16C64-A35C-0178-7621-8453E3C8D327}"/>
              </a:ext>
            </a:extLst>
          </p:cNvPr>
          <p:cNvSpPr/>
          <p:nvPr/>
        </p:nvSpPr>
        <p:spPr>
          <a:xfrm>
            <a:off x="243967" y="0"/>
            <a:ext cx="2512881" cy="1755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6E20DD-C651-16FB-2C20-6F1FEC00EBF1}"/>
              </a:ext>
            </a:extLst>
          </p:cNvPr>
          <p:cNvPicPr>
            <a:picLocks noChangeAspect="1"/>
          </p:cNvPicPr>
          <p:nvPr/>
        </p:nvPicPr>
        <p:blipFill rotWithShape="1">
          <a:blip r:embed="rId2"/>
          <a:srcRect l="16667" t="21948" r="63012" b="53588"/>
          <a:stretch/>
        </p:blipFill>
        <p:spPr>
          <a:xfrm>
            <a:off x="575643" y="56826"/>
            <a:ext cx="1849528" cy="1391585"/>
          </a:xfrm>
          <a:prstGeom prst="rect">
            <a:avLst/>
          </a:prstGeom>
        </p:spPr>
      </p:pic>
      <p:sp>
        <p:nvSpPr>
          <p:cNvPr id="8" name="Subtitle 2">
            <a:extLst>
              <a:ext uri="{FF2B5EF4-FFF2-40B4-BE49-F238E27FC236}">
                <a16:creationId xmlns:a16="http://schemas.microsoft.com/office/drawing/2014/main" id="{3AA55056-B8FB-4270-8C11-CC75A290EC34}"/>
              </a:ext>
            </a:extLst>
          </p:cNvPr>
          <p:cNvSpPr>
            <a:spLocks noGrp="1"/>
          </p:cNvSpPr>
          <p:nvPr>
            <p:ph type="subTitle" idx="1"/>
          </p:nvPr>
        </p:nvSpPr>
        <p:spPr>
          <a:xfrm>
            <a:off x="487866" y="1567078"/>
            <a:ext cx="11216268" cy="4808257"/>
          </a:xfrm>
        </p:spPr>
        <p:txBody>
          <a:bodyPr lIns="91440" tIns="45720" rIns="91440" bIns="45720" anchor="t"/>
          <a:lstStyle/>
          <a:p>
            <a:pPr algn="just"/>
            <a:r>
              <a:rPr lang="en-GB" sz="2000" b="0" dirty="0">
                <a:latin typeface="Calibri"/>
                <a:ea typeface="Calibri"/>
                <a:cs typeface="Calibri"/>
              </a:rPr>
              <a:t>At Bridgewater, we are committed to providing a curriculum that is broad, balanced, and challenging, which also builds rich knowledge and develops skills which prepare students for their next steps in education, training and employment. </a:t>
            </a:r>
            <a:endParaRPr lang="en-US" sz="2000" b="0" dirty="0">
              <a:ea typeface="Lato"/>
            </a:endParaRPr>
          </a:p>
          <a:p>
            <a:pPr algn="just"/>
            <a:r>
              <a:rPr lang="en-GB" sz="2000" b="0" dirty="0">
                <a:latin typeface="Calibri"/>
                <a:ea typeface="Calibri"/>
                <a:cs typeface="Calibri"/>
              </a:rPr>
              <a:t>The English faculty aims to support this by providing a curriculum that meets the diverse needs of individual students whilst fostering a love of reading. We understand that reading underpins the basis of all learning and, therefore, use English lessons to create ambitious and aspiring readers. This love is then supported with outside of the classroom experiences which develop skills and encourage students to pursue this love through wider avenues. </a:t>
            </a:r>
            <a:endParaRPr lang="en-GB" sz="2000" b="0" dirty="0">
              <a:ea typeface="Lato"/>
            </a:endParaRPr>
          </a:p>
          <a:p>
            <a:pPr algn="just"/>
            <a:r>
              <a:rPr lang="en-GB" sz="2000" b="0" dirty="0">
                <a:latin typeface="Calibri"/>
                <a:ea typeface="Calibri"/>
                <a:cs typeface="Calibri"/>
              </a:rPr>
              <a:t>Bridgewater students join the school with higher than average levels of attainment and the majority move onto A-Levels and University.  Our curriculum is designed around making that route accessible for all, through careful planning and sequencing of the curriculum and choice of texts studied at both Key Stage 3 and Key Stage 4.</a:t>
            </a:r>
            <a:endParaRPr lang="en-GB" sz="2000" b="0" dirty="0">
              <a:ea typeface="Lato"/>
            </a:endParaRPr>
          </a:p>
          <a:p>
            <a:pPr algn="just"/>
            <a:r>
              <a:rPr lang="en-GB" sz="2000" b="0" dirty="0">
                <a:latin typeface="Calibri"/>
                <a:ea typeface="Calibri"/>
                <a:cs typeface="Calibri"/>
              </a:rPr>
              <a:t>As an academic school that is inclusive of every pupil, the English curriculum aims to deliver the key skills required to be successful in the challenging English exams but also to develop a plethora of skills that students will be able to use in their everyday life once leaving school. We also aim to support students who through their SEND needs may be unable to access GCSEs, ensuring that, where possible, they leave school with an English qualification.</a:t>
            </a:r>
            <a:endParaRPr lang="en-GB" sz="2000" b="0" dirty="0">
              <a:ea typeface="Lato"/>
            </a:endParaRPr>
          </a:p>
          <a:p>
            <a:endParaRPr lang="en-GB" sz="2000" b="0" dirty="0">
              <a:ea typeface="Lato"/>
            </a:endParaRPr>
          </a:p>
        </p:txBody>
      </p:sp>
    </p:spTree>
    <p:extLst>
      <p:ext uri="{BB962C8B-B14F-4D97-AF65-F5344CB8AC3E}">
        <p14:creationId xmlns:p14="http://schemas.microsoft.com/office/powerpoint/2010/main" val="131435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46456" y="1260403"/>
            <a:ext cx="9144000" cy="1505239"/>
          </a:xfrm>
        </p:spPr>
        <p:txBody>
          <a:bodyPr lIns="91440" tIns="45720" rIns="91440" bIns="45720" anchor="b"/>
          <a:lstStyle/>
          <a:p>
            <a:r>
              <a:rPr lang="en-US" sz="4000" dirty="0">
                <a:latin typeface="Cormorant SemiBold"/>
              </a:rPr>
              <a:t>The Locally Agreed Syllabus for KS2 for </a:t>
            </a:r>
            <a:r>
              <a:rPr lang="en-US" sz="4000" dirty="0">
                <a:solidFill>
                  <a:srgbClr val="977124"/>
                </a:solidFill>
                <a:latin typeface="Cormorant SemiBold"/>
              </a:rPr>
              <a:t>English </a:t>
            </a:r>
            <a:r>
              <a:rPr lang="en-US" sz="4000" dirty="0">
                <a:latin typeface="Cormorant SemiBold"/>
              </a:rPr>
              <a:t>is too huge to include here, so instead here are some thoughts on how we can work together:</a:t>
            </a:r>
          </a:p>
        </p:txBody>
      </p:sp>
      <p:sp>
        <p:nvSpPr>
          <p:cNvPr id="4" name="Rectangle 3">
            <a:extLst>
              <a:ext uri="{FF2B5EF4-FFF2-40B4-BE49-F238E27FC236}">
                <a16:creationId xmlns:a16="http://schemas.microsoft.com/office/drawing/2014/main" id="{B1C16C64-A35C-0178-7621-8453E3C8D327}"/>
              </a:ext>
            </a:extLst>
          </p:cNvPr>
          <p:cNvSpPr/>
          <p:nvPr/>
        </p:nvSpPr>
        <p:spPr>
          <a:xfrm>
            <a:off x="243967" y="0"/>
            <a:ext cx="2512881" cy="1755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6E20DD-C651-16FB-2C20-6F1FEC00EBF1}"/>
              </a:ext>
            </a:extLst>
          </p:cNvPr>
          <p:cNvPicPr>
            <a:picLocks noChangeAspect="1"/>
          </p:cNvPicPr>
          <p:nvPr/>
        </p:nvPicPr>
        <p:blipFill rotWithShape="1">
          <a:blip r:embed="rId2"/>
          <a:srcRect l="16667" t="21948" r="63012" b="53588"/>
          <a:stretch/>
        </p:blipFill>
        <p:spPr>
          <a:xfrm>
            <a:off x="433575" y="160148"/>
            <a:ext cx="2327392" cy="1753212"/>
          </a:xfrm>
          <a:prstGeom prst="rect">
            <a:avLst/>
          </a:prstGeom>
        </p:spPr>
      </p:pic>
      <p:sp>
        <p:nvSpPr>
          <p:cNvPr id="5" name="Subtitle 2">
            <a:extLst>
              <a:ext uri="{FF2B5EF4-FFF2-40B4-BE49-F238E27FC236}">
                <a16:creationId xmlns:a16="http://schemas.microsoft.com/office/drawing/2014/main" id="{D6F46799-D63F-4747-8D17-F586DB5C5683}"/>
              </a:ext>
            </a:extLst>
          </p:cNvPr>
          <p:cNvSpPr>
            <a:spLocks noGrp="1"/>
          </p:cNvSpPr>
          <p:nvPr>
            <p:ph type="subTitle" idx="1"/>
          </p:nvPr>
        </p:nvSpPr>
        <p:spPr>
          <a:xfrm>
            <a:off x="460443" y="3139304"/>
            <a:ext cx="11271113" cy="4312863"/>
          </a:xfrm>
        </p:spPr>
        <p:txBody>
          <a:bodyPr lIns="91440" tIns="45720" rIns="91440" bIns="45720" anchor="t"/>
          <a:lstStyle/>
          <a:p>
            <a:pPr>
              <a:spcBef>
                <a:spcPts val="1800"/>
              </a:spcBef>
            </a:pPr>
            <a:r>
              <a:rPr lang="en-GB" sz="1800" dirty="0">
                <a:latin typeface="Lato"/>
                <a:ea typeface="Lato"/>
                <a:cs typeface="Lato"/>
              </a:rPr>
              <a:t>We know how hard primary school staff work to ensure pupils are ready for high school and we are keen to bridge the transition gap in any way we can. </a:t>
            </a:r>
          </a:p>
          <a:p>
            <a:pPr>
              <a:spcBef>
                <a:spcPts val="1800"/>
              </a:spcBef>
            </a:pPr>
            <a:r>
              <a:rPr lang="en-GB" sz="1800" dirty="0">
                <a:latin typeface="Lato"/>
                <a:ea typeface="Lato"/>
                <a:cs typeface="Lato"/>
              </a:rPr>
              <a:t>We can aim to prevent the transition dip at Bridgewater by:</a:t>
            </a:r>
          </a:p>
          <a:p>
            <a:pPr marL="285750" indent="-285750">
              <a:spcBef>
                <a:spcPts val="1800"/>
              </a:spcBef>
              <a:buChar char="•"/>
            </a:pPr>
            <a:r>
              <a:rPr lang="en-GB" sz="1800" dirty="0">
                <a:latin typeface="Lato"/>
                <a:ea typeface="Lato"/>
                <a:cs typeface="Lato"/>
              </a:rPr>
              <a:t>Increasing staff awareness of how able and independent most pupils are when they finish Y6</a:t>
            </a:r>
          </a:p>
          <a:p>
            <a:pPr marL="285750" indent="-285750">
              <a:spcBef>
                <a:spcPts val="1800"/>
              </a:spcBef>
              <a:buChar char="•"/>
            </a:pPr>
            <a:r>
              <a:rPr lang="en-GB" sz="1800" dirty="0">
                <a:latin typeface="Lato"/>
                <a:ea typeface="Lato"/>
                <a:cs typeface="Lato"/>
              </a:rPr>
              <a:t>Using the terminology used by primary school teachers to aid progression through common language</a:t>
            </a:r>
          </a:p>
          <a:p>
            <a:pPr marL="285750" indent="-285750">
              <a:spcBef>
                <a:spcPts val="1800"/>
              </a:spcBef>
              <a:buChar char="•"/>
            </a:pPr>
            <a:r>
              <a:rPr lang="en-GB" sz="1800" dirty="0">
                <a:latin typeface="Lato"/>
                <a:ea typeface="Lato"/>
                <a:cs typeface="Lato"/>
              </a:rPr>
              <a:t>Raising staff expectations of what Y7 can achieve</a:t>
            </a:r>
            <a:endParaRPr lang="en-GB" sz="1800" dirty="0">
              <a:ea typeface="Lato"/>
            </a:endParaRPr>
          </a:p>
          <a:p>
            <a:pPr marL="285750" indent="-285750">
              <a:spcBef>
                <a:spcPts val="1800"/>
              </a:spcBef>
              <a:buChar char="•"/>
            </a:pPr>
            <a:r>
              <a:rPr lang="en-GB" sz="1800" dirty="0">
                <a:latin typeface="Lato"/>
                <a:ea typeface="Lato"/>
                <a:cs typeface="Lato"/>
              </a:rPr>
              <a:t>More collaboration between primary staff and English staff at Bridgewater to create a strong network for improvement</a:t>
            </a:r>
            <a:endParaRPr lang="en-GB" sz="1800" dirty="0">
              <a:ea typeface="Lato"/>
            </a:endParaRPr>
          </a:p>
          <a:p>
            <a:pPr marL="285750" indent="-285750">
              <a:spcBef>
                <a:spcPts val="1800"/>
              </a:spcBef>
              <a:buChar char="•"/>
            </a:pPr>
            <a:endParaRPr lang="en-GB" sz="1800" b="0" dirty="0">
              <a:ea typeface="Lato"/>
            </a:endParaRPr>
          </a:p>
        </p:txBody>
      </p:sp>
    </p:spTree>
    <p:extLst>
      <p:ext uri="{BB962C8B-B14F-4D97-AF65-F5344CB8AC3E}">
        <p14:creationId xmlns:p14="http://schemas.microsoft.com/office/powerpoint/2010/main" val="1328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617483" y="2290346"/>
            <a:ext cx="5105400" cy="2596447"/>
          </a:xfrm>
        </p:spPr>
        <p:txBody>
          <a:bodyPr lIns="91440" tIns="45720" rIns="91440" bIns="45720" anchor="b"/>
          <a:lstStyle/>
          <a:p>
            <a:r>
              <a:rPr lang="en-US" dirty="0">
                <a:latin typeface="Cormorant SemiBold"/>
              </a:rPr>
              <a:t>Further contact for you in </a:t>
            </a:r>
            <a:r>
              <a:rPr lang="en-US" dirty="0">
                <a:solidFill>
                  <a:srgbClr val="977124"/>
                </a:solidFill>
                <a:latin typeface="Cormorant SemiBold"/>
              </a:rPr>
              <a:t>English</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17483" y="5202751"/>
            <a:ext cx="5105400" cy="365125"/>
          </a:xfrm>
        </p:spPr>
        <p:txBody>
          <a:bodyPr lIns="91440" tIns="45720" rIns="91440" bIns="45720" anchor="t"/>
          <a:lstStyle/>
          <a:p>
            <a:r>
              <a:rPr lang="en-US" sz="1800" dirty="0">
                <a:latin typeface="Lato"/>
                <a:ea typeface="Lato"/>
                <a:cs typeface="Lato"/>
              </a:rPr>
              <a:t>CONTACT – Kelly Jarvis KS3 Coordinator of English </a:t>
            </a:r>
            <a:endParaRPr lang="en-US" dirty="0">
              <a:ea typeface="Lato" panose="020F0502020204030203" pitchFamily="34" charset="0"/>
            </a:endParaRPr>
          </a:p>
          <a:p>
            <a:r>
              <a:rPr lang="en-US" sz="1800" dirty="0">
                <a:latin typeface="Lato"/>
                <a:ea typeface="Lato"/>
                <a:cs typeface="Lato"/>
                <a:hlinkClick r:id="rId3"/>
              </a:rPr>
              <a:t>k.jarvis@bridgewaterhigh.com</a:t>
            </a:r>
            <a:r>
              <a:rPr lang="en-US" sz="1800" dirty="0">
                <a:latin typeface="Lato"/>
                <a:ea typeface="Lato"/>
                <a:cs typeface="Lato"/>
              </a:rPr>
              <a:t> </a:t>
            </a:r>
            <a:endParaRPr lang="en-US" sz="1800" dirty="0">
              <a:ea typeface="Lato"/>
            </a:endParaRPr>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6096000" y="2290346"/>
            <a:ext cx="5827985" cy="3826675"/>
          </a:xfrm>
        </p:spPr>
        <p:txBody>
          <a:bodyPr lIns="91440" tIns="45720" rIns="91440" bIns="45720" anchor="t"/>
          <a:lstStyle/>
          <a:p>
            <a:pPr marL="0" indent="0">
              <a:buNone/>
            </a:pPr>
            <a:r>
              <a:rPr lang="en-US" b="1" dirty="0">
                <a:latin typeface="Lato Light"/>
                <a:ea typeface="Lato Light"/>
                <a:cs typeface="Lato Light"/>
              </a:rPr>
              <a:t>We are pleased to offer the following to support your English provision and transition:</a:t>
            </a:r>
          </a:p>
          <a:p>
            <a:pPr marL="0" indent="0">
              <a:buNone/>
            </a:pPr>
            <a:endParaRPr lang="en-US" dirty="0"/>
          </a:p>
          <a:p>
            <a:pPr>
              <a:buFont typeface="Wingdings" panose="05000000000000000000" pitchFamily="2" charset="2"/>
              <a:buChar char="§"/>
            </a:pPr>
            <a:r>
              <a:rPr lang="en-US" sz="2400" dirty="0">
                <a:latin typeface="Lato Light"/>
                <a:ea typeface="Lato Light"/>
                <a:cs typeface="Lato Light"/>
              </a:rPr>
              <a:t>Teacher visits to meet with your staff to discuss transition issues</a:t>
            </a:r>
            <a:endParaRPr lang="en-US" sz="2400" dirty="0">
              <a:ea typeface="Lato Light"/>
            </a:endParaRPr>
          </a:p>
          <a:p>
            <a:pPr>
              <a:buFont typeface="Wingdings" panose="05000000000000000000" pitchFamily="2" charset="2"/>
              <a:buChar char="§"/>
            </a:pPr>
            <a:r>
              <a:rPr lang="en-US" sz="2400" dirty="0">
                <a:latin typeface="Lato Light"/>
                <a:ea typeface="Lato Light"/>
                <a:cs typeface="Lato Light"/>
              </a:rPr>
              <a:t>Teacher visits to observe Y5 or 6 lessons to see how we can continue to challenge pupils and maintain progress momentum</a:t>
            </a:r>
            <a:endParaRPr lang="en-US" sz="2400" dirty="0">
              <a:ea typeface="Lato Light"/>
            </a:endParaRPr>
          </a:p>
          <a:p>
            <a:pPr>
              <a:buFont typeface="Wingdings" panose="05000000000000000000" pitchFamily="2" charset="2"/>
              <a:buChar char="§"/>
            </a:pPr>
            <a:r>
              <a:rPr lang="en-US" sz="2400" dirty="0">
                <a:latin typeface="Lato Light"/>
                <a:ea typeface="Lato Light"/>
                <a:cs typeface="Lato Light"/>
              </a:rPr>
              <a:t>Pupil visits to our library linked to a KS2/3 reading club</a:t>
            </a:r>
            <a:endParaRPr lang="en-US" sz="2400" dirty="0">
              <a:ea typeface="Lato Light"/>
            </a:endParaRPr>
          </a:p>
        </p:txBody>
      </p:sp>
    </p:spTree>
    <p:extLst>
      <p:ext uri="{BB962C8B-B14F-4D97-AF65-F5344CB8AC3E}">
        <p14:creationId xmlns:p14="http://schemas.microsoft.com/office/powerpoint/2010/main" val="1482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TotalTime>
  <Words>539</Words>
  <Application>Microsoft Office PowerPoint</Application>
  <PresentationFormat>Widescreen</PresentationFormat>
  <Paragraphs>35</Paragraphs>
  <Slides>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Calibri</vt:lpstr>
      <vt:lpstr>Calibri Light</vt:lpstr>
      <vt:lpstr>Cormorant SemiBold</vt:lpstr>
      <vt:lpstr>Lato</vt:lpstr>
      <vt:lpstr>Lato Light</vt:lpstr>
      <vt:lpstr>Wingdings</vt:lpstr>
      <vt:lpstr>Bridgewater Blue </vt:lpstr>
      <vt:lpstr>Bridgewater White</vt:lpstr>
      <vt:lpstr>Office Theme</vt:lpstr>
      <vt:lpstr>THE BRIDGEWATER BATON</vt:lpstr>
      <vt:lpstr>The  Bridgewater journey in  English</vt:lpstr>
      <vt:lpstr>The  Bridgewater journey in  English</vt:lpstr>
      <vt:lpstr>Further information for English can be found at:</vt:lpstr>
      <vt:lpstr>Our Curriculum Intent for English at Bridgewater states that:</vt:lpstr>
      <vt:lpstr>The Locally Agreed Syllabus for KS2 for English is too huge to include here, so instead here are some thoughts on how we can work together:</vt:lpstr>
      <vt:lpstr>Further contact for you in English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172</cp:revision>
  <dcterms:created xsi:type="dcterms:W3CDTF">2022-11-29T09:30:02Z</dcterms:created>
  <dcterms:modified xsi:type="dcterms:W3CDTF">2024-12-05T12:19:08Z</dcterms:modified>
</cp:coreProperties>
</file>